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  <p:sldMasterId id="2147483677" r:id="rId5"/>
  </p:sldMasterIdLst>
  <p:notesMasterIdLst>
    <p:notesMasterId r:id="rId21"/>
  </p:notesMasterIdLst>
  <p:sldIdLst>
    <p:sldId id="315" r:id="rId6"/>
    <p:sldId id="305" r:id="rId7"/>
    <p:sldId id="316" r:id="rId8"/>
    <p:sldId id="271" r:id="rId9"/>
    <p:sldId id="317" r:id="rId10"/>
    <p:sldId id="313" r:id="rId11"/>
    <p:sldId id="309" r:id="rId12"/>
    <p:sldId id="295" r:id="rId13"/>
    <p:sldId id="256" r:id="rId14"/>
    <p:sldId id="258" r:id="rId15"/>
    <p:sldId id="257" r:id="rId16"/>
    <p:sldId id="260" r:id="rId17"/>
    <p:sldId id="261" r:id="rId18"/>
    <p:sldId id="259" r:id="rId19"/>
    <p:sldId id="262" r:id="rId2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0421157-DF03-4733-9A3F-F8C1748FE199}" v="1" dt="2025-12-04T21:27:56.58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0930" autoAdjust="0"/>
    <p:restoredTop sz="94660"/>
  </p:normalViewPr>
  <p:slideViewPr>
    <p:cSldViewPr snapToGrid="0">
      <p:cViewPr varScale="1">
        <p:scale>
          <a:sx n="80" d="100"/>
          <a:sy n="80" d="100"/>
        </p:scale>
        <p:origin x="53" y="28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theme" Target="theme/theme1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23" Type="http://schemas.openxmlformats.org/officeDocument/2006/relationships/viewProps" Target="viewProps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presProps" Target="presProps.xml"/><Relationship Id="rId27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tephen Carlson" userId="08d4b624-6a3a-4d12-b42d-e7226810c615" providerId="ADAL" clId="{E6BEDA7C-7BD1-4E1E-976C-D9C0D2C439C1}"/>
    <pc:docChg chg="addSld modSld">
      <pc:chgData name="Stephen Carlson" userId="08d4b624-6a3a-4d12-b42d-e7226810c615" providerId="ADAL" clId="{E6BEDA7C-7BD1-4E1E-976C-D9C0D2C439C1}" dt="2025-12-04T21:27:56.572" v="0"/>
      <pc:docMkLst>
        <pc:docMk/>
      </pc:docMkLst>
      <pc:sldChg chg="add">
        <pc:chgData name="Stephen Carlson" userId="08d4b624-6a3a-4d12-b42d-e7226810c615" providerId="ADAL" clId="{E6BEDA7C-7BD1-4E1E-976C-D9C0D2C439C1}" dt="2025-12-04T21:27:56.572" v="0"/>
        <pc:sldMkLst>
          <pc:docMk/>
          <pc:sldMk cId="2779792646" sldId="271"/>
        </pc:sldMkLst>
      </pc:sldChg>
      <pc:sldChg chg="add">
        <pc:chgData name="Stephen Carlson" userId="08d4b624-6a3a-4d12-b42d-e7226810c615" providerId="ADAL" clId="{E6BEDA7C-7BD1-4E1E-976C-D9C0D2C439C1}" dt="2025-12-04T21:27:56.572" v="0"/>
        <pc:sldMkLst>
          <pc:docMk/>
          <pc:sldMk cId="798203993" sldId="295"/>
        </pc:sldMkLst>
      </pc:sldChg>
      <pc:sldChg chg="add">
        <pc:chgData name="Stephen Carlson" userId="08d4b624-6a3a-4d12-b42d-e7226810c615" providerId="ADAL" clId="{E6BEDA7C-7BD1-4E1E-976C-D9C0D2C439C1}" dt="2025-12-04T21:27:56.572" v="0"/>
        <pc:sldMkLst>
          <pc:docMk/>
          <pc:sldMk cId="2225637236" sldId="305"/>
        </pc:sldMkLst>
      </pc:sldChg>
      <pc:sldChg chg="add">
        <pc:chgData name="Stephen Carlson" userId="08d4b624-6a3a-4d12-b42d-e7226810c615" providerId="ADAL" clId="{E6BEDA7C-7BD1-4E1E-976C-D9C0D2C439C1}" dt="2025-12-04T21:27:56.572" v="0"/>
        <pc:sldMkLst>
          <pc:docMk/>
          <pc:sldMk cId="1170108823" sldId="309"/>
        </pc:sldMkLst>
      </pc:sldChg>
      <pc:sldChg chg="add">
        <pc:chgData name="Stephen Carlson" userId="08d4b624-6a3a-4d12-b42d-e7226810c615" providerId="ADAL" clId="{E6BEDA7C-7BD1-4E1E-976C-D9C0D2C439C1}" dt="2025-12-04T21:27:56.572" v="0"/>
        <pc:sldMkLst>
          <pc:docMk/>
          <pc:sldMk cId="4153247059" sldId="313"/>
        </pc:sldMkLst>
      </pc:sldChg>
      <pc:sldChg chg="add">
        <pc:chgData name="Stephen Carlson" userId="08d4b624-6a3a-4d12-b42d-e7226810c615" providerId="ADAL" clId="{E6BEDA7C-7BD1-4E1E-976C-D9C0D2C439C1}" dt="2025-12-04T21:27:56.572" v="0"/>
        <pc:sldMkLst>
          <pc:docMk/>
          <pc:sldMk cId="2323907241" sldId="315"/>
        </pc:sldMkLst>
      </pc:sldChg>
      <pc:sldChg chg="add">
        <pc:chgData name="Stephen Carlson" userId="08d4b624-6a3a-4d12-b42d-e7226810c615" providerId="ADAL" clId="{E6BEDA7C-7BD1-4E1E-976C-D9C0D2C439C1}" dt="2025-12-04T21:27:56.572" v="0"/>
        <pc:sldMkLst>
          <pc:docMk/>
          <pc:sldMk cId="2394014735" sldId="316"/>
        </pc:sldMkLst>
      </pc:sldChg>
      <pc:sldChg chg="add">
        <pc:chgData name="Stephen Carlson" userId="08d4b624-6a3a-4d12-b42d-e7226810c615" providerId="ADAL" clId="{E6BEDA7C-7BD1-4E1E-976C-D9C0D2C439C1}" dt="2025-12-04T21:27:56.572" v="0"/>
        <pc:sldMkLst>
          <pc:docMk/>
          <pc:sldMk cId="4057137451" sldId="317"/>
        </pc:sldMkLst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BBCD8BC-77E3-41DB-874F-FF8F621EE4D3}" type="doc">
      <dgm:prSet loTypeId="urn:microsoft.com/office/officeart/2005/8/layout/default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C8158579-3A1D-476F-B607-54483A90C3A4}">
      <dgm:prSet/>
      <dgm:spPr/>
      <dgm:t>
        <a:bodyPr/>
        <a:lstStyle/>
        <a:p>
          <a:r>
            <a:rPr lang="en-US" b="1"/>
            <a:t>MMP Cover Page</a:t>
          </a:r>
        </a:p>
      </dgm:t>
    </dgm:pt>
    <dgm:pt modelId="{E16AC276-FEF4-4447-8FC3-7F47318FFDE6}" type="parTrans" cxnId="{46AD7B18-D554-476B-823C-51C3293E51EB}">
      <dgm:prSet/>
      <dgm:spPr/>
      <dgm:t>
        <a:bodyPr/>
        <a:lstStyle/>
        <a:p>
          <a:endParaRPr lang="en-US"/>
        </a:p>
      </dgm:t>
    </dgm:pt>
    <dgm:pt modelId="{C32CA849-938C-41B2-A048-706F0605D89E}" type="sibTrans" cxnId="{46AD7B18-D554-476B-823C-51C3293E51EB}">
      <dgm:prSet/>
      <dgm:spPr/>
      <dgm:t>
        <a:bodyPr/>
        <a:lstStyle/>
        <a:p>
          <a:endParaRPr lang="en-US"/>
        </a:p>
      </dgm:t>
    </dgm:pt>
    <dgm:pt modelId="{343190B9-845B-42FE-B504-C4BF47EDEC45}">
      <dgm:prSet/>
      <dgm:spPr/>
      <dgm:t>
        <a:bodyPr/>
        <a:lstStyle/>
        <a:p>
          <a:r>
            <a:rPr lang="en-US" b="1"/>
            <a:t>Planning Area Profile</a:t>
          </a:r>
        </a:p>
        <a:p>
          <a:r>
            <a:rPr lang="en-US"/>
            <a:t>June – December 2025</a:t>
          </a:r>
        </a:p>
      </dgm:t>
    </dgm:pt>
    <dgm:pt modelId="{7FDFA8B0-6355-4D2F-9ECD-716AFC2BC6F2}" type="parTrans" cxnId="{F19B1E18-C715-4B55-800A-FC6EB2BCE171}">
      <dgm:prSet/>
      <dgm:spPr/>
      <dgm:t>
        <a:bodyPr/>
        <a:lstStyle/>
        <a:p>
          <a:endParaRPr lang="en-US"/>
        </a:p>
      </dgm:t>
    </dgm:pt>
    <dgm:pt modelId="{004A23D4-2ADC-483C-AFFB-509D5A6A6F74}" type="sibTrans" cxnId="{F19B1E18-C715-4B55-800A-FC6EB2BCE171}">
      <dgm:prSet/>
      <dgm:spPr/>
      <dgm:t>
        <a:bodyPr/>
        <a:lstStyle/>
        <a:p>
          <a:endParaRPr lang="en-US"/>
        </a:p>
      </dgm:t>
    </dgm:pt>
    <dgm:pt modelId="{E79C78DB-9825-45B1-B1A9-746ABE7D0AA7}">
      <dgm:prSet/>
      <dgm:spPr/>
      <dgm:t>
        <a:bodyPr/>
        <a:lstStyle/>
        <a:p>
          <a:r>
            <a:rPr lang="en-US" b="1"/>
            <a:t>Materials Management Goals</a:t>
          </a:r>
        </a:p>
        <a:p>
          <a:r>
            <a:rPr lang="en-US"/>
            <a:t>October 2025 – March 2026</a:t>
          </a:r>
        </a:p>
      </dgm:t>
    </dgm:pt>
    <dgm:pt modelId="{DE2D9D01-48F2-4B16-A307-DFA6778D2508}" type="parTrans" cxnId="{4D0FC861-F81E-4875-9F7D-2E5E931686DB}">
      <dgm:prSet/>
      <dgm:spPr/>
      <dgm:t>
        <a:bodyPr/>
        <a:lstStyle/>
        <a:p>
          <a:endParaRPr lang="en-US"/>
        </a:p>
      </dgm:t>
    </dgm:pt>
    <dgm:pt modelId="{4B8F10E8-3E56-4E14-983A-6EE4593FF5DB}" type="sibTrans" cxnId="{4D0FC861-F81E-4875-9F7D-2E5E931686DB}">
      <dgm:prSet/>
      <dgm:spPr/>
      <dgm:t>
        <a:bodyPr/>
        <a:lstStyle/>
        <a:p>
          <a:endParaRPr lang="en-US"/>
        </a:p>
      </dgm:t>
    </dgm:pt>
    <dgm:pt modelId="{CDD474CB-12D6-4147-ACCD-7A04AB6DF073}">
      <dgm:prSet/>
      <dgm:spPr/>
      <dgm:t>
        <a:bodyPr/>
        <a:lstStyle/>
        <a:p>
          <a:r>
            <a:rPr lang="en-US" b="1"/>
            <a:t>Mechanisms</a:t>
          </a:r>
        </a:p>
        <a:p>
          <a:r>
            <a:rPr lang="en-US"/>
            <a:t>January – June 2026</a:t>
          </a:r>
        </a:p>
      </dgm:t>
    </dgm:pt>
    <dgm:pt modelId="{99590337-1F71-45EC-A071-6BE3BFCCC276}" type="parTrans" cxnId="{E061A072-50E2-44E3-9D94-FCA9F1209649}">
      <dgm:prSet/>
      <dgm:spPr/>
      <dgm:t>
        <a:bodyPr/>
        <a:lstStyle/>
        <a:p>
          <a:endParaRPr lang="en-US"/>
        </a:p>
      </dgm:t>
    </dgm:pt>
    <dgm:pt modelId="{44400840-62E0-49AE-9D1F-4FE9FFC87DEF}" type="sibTrans" cxnId="{E061A072-50E2-44E3-9D94-FCA9F1209649}">
      <dgm:prSet/>
      <dgm:spPr/>
      <dgm:t>
        <a:bodyPr/>
        <a:lstStyle/>
        <a:p>
          <a:endParaRPr lang="en-US"/>
        </a:p>
      </dgm:t>
    </dgm:pt>
    <dgm:pt modelId="{C3FA5891-D654-408B-9D71-63D02EE4C480}">
      <dgm:prSet/>
      <dgm:spPr/>
      <dgm:t>
        <a:bodyPr/>
        <a:lstStyle/>
        <a:p>
          <a:r>
            <a:rPr lang="en-US" b="1"/>
            <a:t>Administration</a:t>
          </a:r>
        </a:p>
        <a:p>
          <a:r>
            <a:rPr lang="en-US"/>
            <a:t>April – October 2026</a:t>
          </a:r>
        </a:p>
      </dgm:t>
    </dgm:pt>
    <dgm:pt modelId="{8B7BD311-F1E0-4824-BEEB-ABA306C8472A}" type="parTrans" cxnId="{5CD5B09E-02D2-49F3-BD07-E42B57DB2D9A}">
      <dgm:prSet/>
      <dgm:spPr/>
      <dgm:t>
        <a:bodyPr/>
        <a:lstStyle/>
        <a:p>
          <a:endParaRPr lang="en-US"/>
        </a:p>
      </dgm:t>
    </dgm:pt>
    <dgm:pt modelId="{4364CF68-B8E0-42C5-8351-C2E944FCDC2D}" type="sibTrans" cxnId="{5CD5B09E-02D2-49F3-BD07-E42B57DB2D9A}">
      <dgm:prSet/>
      <dgm:spPr/>
      <dgm:t>
        <a:bodyPr/>
        <a:lstStyle/>
        <a:p>
          <a:endParaRPr lang="en-US"/>
        </a:p>
      </dgm:t>
    </dgm:pt>
    <dgm:pt modelId="{1DEE20D9-A6E0-4F1D-9A98-37A10AB85FAA}">
      <dgm:prSet/>
      <dgm:spPr/>
      <dgm:t>
        <a:bodyPr/>
        <a:lstStyle/>
        <a:p>
          <a:r>
            <a:rPr lang="en-US" b="1"/>
            <a:t>Appendices</a:t>
          </a:r>
        </a:p>
        <a:p>
          <a:r>
            <a:rPr lang="en-US"/>
            <a:t>Ongoing </a:t>
          </a:r>
        </a:p>
      </dgm:t>
    </dgm:pt>
    <dgm:pt modelId="{3FE51EB6-47C3-4321-9F21-BD518213AA83}" type="parTrans" cxnId="{C68DDBA7-BCDC-436E-A2C1-04F41E62216F}">
      <dgm:prSet/>
      <dgm:spPr/>
      <dgm:t>
        <a:bodyPr/>
        <a:lstStyle/>
        <a:p>
          <a:endParaRPr lang="en-US"/>
        </a:p>
      </dgm:t>
    </dgm:pt>
    <dgm:pt modelId="{59514229-44A0-4C89-A834-ACABB3B5C1A9}" type="sibTrans" cxnId="{C68DDBA7-BCDC-436E-A2C1-04F41E62216F}">
      <dgm:prSet/>
      <dgm:spPr/>
      <dgm:t>
        <a:bodyPr/>
        <a:lstStyle/>
        <a:p>
          <a:endParaRPr lang="en-US"/>
        </a:p>
      </dgm:t>
    </dgm:pt>
    <dgm:pt modelId="{76EABE66-1EF4-41E6-B953-D2CE6A867E5B}" type="pres">
      <dgm:prSet presAssocID="{8BBCD8BC-77E3-41DB-874F-FF8F621EE4D3}" presName="diagram" presStyleCnt="0">
        <dgm:presLayoutVars>
          <dgm:dir/>
          <dgm:resizeHandles val="exact"/>
        </dgm:presLayoutVars>
      </dgm:prSet>
      <dgm:spPr/>
    </dgm:pt>
    <dgm:pt modelId="{2F6F18C0-D8F6-420B-BC35-C44387F1081A}" type="pres">
      <dgm:prSet presAssocID="{C8158579-3A1D-476F-B607-54483A90C3A4}" presName="node" presStyleLbl="node1" presStyleIdx="0" presStyleCnt="6">
        <dgm:presLayoutVars>
          <dgm:bulletEnabled val="1"/>
        </dgm:presLayoutVars>
      </dgm:prSet>
      <dgm:spPr/>
    </dgm:pt>
    <dgm:pt modelId="{119CD76E-4F4C-48C9-825C-842F8E8311B1}" type="pres">
      <dgm:prSet presAssocID="{C32CA849-938C-41B2-A048-706F0605D89E}" presName="sibTrans" presStyleCnt="0"/>
      <dgm:spPr/>
    </dgm:pt>
    <dgm:pt modelId="{63C877E7-21D0-4D75-9425-9E949D839260}" type="pres">
      <dgm:prSet presAssocID="{343190B9-845B-42FE-B504-C4BF47EDEC45}" presName="node" presStyleLbl="node1" presStyleIdx="1" presStyleCnt="6">
        <dgm:presLayoutVars>
          <dgm:bulletEnabled val="1"/>
        </dgm:presLayoutVars>
      </dgm:prSet>
      <dgm:spPr/>
    </dgm:pt>
    <dgm:pt modelId="{11AE382F-2D84-4CCF-8698-7BCDE14E54B3}" type="pres">
      <dgm:prSet presAssocID="{004A23D4-2ADC-483C-AFFB-509D5A6A6F74}" presName="sibTrans" presStyleCnt="0"/>
      <dgm:spPr/>
    </dgm:pt>
    <dgm:pt modelId="{78B4511D-624D-408A-9815-D99D61C753E7}" type="pres">
      <dgm:prSet presAssocID="{E79C78DB-9825-45B1-B1A9-746ABE7D0AA7}" presName="node" presStyleLbl="node1" presStyleIdx="2" presStyleCnt="6">
        <dgm:presLayoutVars>
          <dgm:bulletEnabled val="1"/>
        </dgm:presLayoutVars>
      </dgm:prSet>
      <dgm:spPr/>
    </dgm:pt>
    <dgm:pt modelId="{CA3A6BB4-4858-49D6-A980-0320AA4E962C}" type="pres">
      <dgm:prSet presAssocID="{4B8F10E8-3E56-4E14-983A-6EE4593FF5DB}" presName="sibTrans" presStyleCnt="0"/>
      <dgm:spPr/>
    </dgm:pt>
    <dgm:pt modelId="{8EFEC8AD-C430-43A9-861E-A472450307DA}" type="pres">
      <dgm:prSet presAssocID="{CDD474CB-12D6-4147-ACCD-7A04AB6DF073}" presName="node" presStyleLbl="node1" presStyleIdx="3" presStyleCnt="6">
        <dgm:presLayoutVars>
          <dgm:bulletEnabled val="1"/>
        </dgm:presLayoutVars>
      </dgm:prSet>
      <dgm:spPr/>
    </dgm:pt>
    <dgm:pt modelId="{8BA23BC5-9288-41CD-94D7-4DA0458615CB}" type="pres">
      <dgm:prSet presAssocID="{44400840-62E0-49AE-9D1F-4FE9FFC87DEF}" presName="sibTrans" presStyleCnt="0"/>
      <dgm:spPr/>
    </dgm:pt>
    <dgm:pt modelId="{3A99514D-DA9A-4009-9710-3B82394AE20D}" type="pres">
      <dgm:prSet presAssocID="{C3FA5891-D654-408B-9D71-63D02EE4C480}" presName="node" presStyleLbl="node1" presStyleIdx="4" presStyleCnt="6">
        <dgm:presLayoutVars>
          <dgm:bulletEnabled val="1"/>
        </dgm:presLayoutVars>
      </dgm:prSet>
      <dgm:spPr/>
    </dgm:pt>
    <dgm:pt modelId="{D940F6D0-11F9-4BF4-9613-F23FB20A3583}" type="pres">
      <dgm:prSet presAssocID="{4364CF68-B8E0-42C5-8351-C2E944FCDC2D}" presName="sibTrans" presStyleCnt="0"/>
      <dgm:spPr/>
    </dgm:pt>
    <dgm:pt modelId="{DA21EF79-0B9F-40DD-8735-6F34AAE81E99}" type="pres">
      <dgm:prSet presAssocID="{1DEE20D9-A6E0-4F1D-9A98-37A10AB85FAA}" presName="node" presStyleLbl="node1" presStyleIdx="5" presStyleCnt="6">
        <dgm:presLayoutVars>
          <dgm:bulletEnabled val="1"/>
        </dgm:presLayoutVars>
      </dgm:prSet>
      <dgm:spPr/>
    </dgm:pt>
  </dgm:ptLst>
  <dgm:cxnLst>
    <dgm:cxn modelId="{5B11620D-6874-4EAB-BB25-BDA997F2F53B}" type="presOf" srcId="{8BBCD8BC-77E3-41DB-874F-FF8F621EE4D3}" destId="{76EABE66-1EF4-41E6-B953-D2CE6A867E5B}" srcOrd="0" destOrd="0" presId="urn:microsoft.com/office/officeart/2005/8/layout/default"/>
    <dgm:cxn modelId="{F19B1E18-C715-4B55-800A-FC6EB2BCE171}" srcId="{8BBCD8BC-77E3-41DB-874F-FF8F621EE4D3}" destId="{343190B9-845B-42FE-B504-C4BF47EDEC45}" srcOrd="1" destOrd="0" parTransId="{7FDFA8B0-6355-4D2F-9ECD-716AFC2BC6F2}" sibTransId="{004A23D4-2ADC-483C-AFFB-509D5A6A6F74}"/>
    <dgm:cxn modelId="{46AD7B18-D554-476B-823C-51C3293E51EB}" srcId="{8BBCD8BC-77E3-41DB-874F-FF8F621EE4D3}" destId="{C8158579-3A1D-476F-B607-54483A90C3A4}" srcOrd="0" destOrd="0" parTransId="{E16AC276-FEF4-4447-8FC3-7F47318FFDE6}" sibTransId="{C32CA849-938C-41B2-A048-706F0605D89E}"/>
    <dgm:cxn modelId="{5533B121-CCA8-454E-979A-3AA7AB07BD03}" type="presOf" srcId="{C3FA5891-D654-408B-9D71-63D02EE4C480}" destId="{3A99514D-DA9A-4009-9710-3B82394AE20D}" srcOrd="0" destOrd="0" presId="urn:microsoft.com/office/officeart/2005/8/layout/default"/>
    <dgm:cxn modelId="{4D0FC861-F81E-4875-9F7D-2E5E931686DB}" srcId="{8BBCD8BC-77E3-41DB-874F-FF8F621EE4D3}" destId="{E79C78DB-9825-45B1-B1A9-746ABE7D0AA7}" srcOrd="2" destOrd="0" parTransId="{DE2D9D01-48F2-4B16-A307-DFA6778D2508}" sibTransId="{4B8F10E8-3E56-4E14-983A-6EE4593FF5DB}"/>
    <dgm:cxn modelId="{E061A072-50E2-44E3-9D94-FCA9F1209649}" srcId="{8BBCD8BC-77E3-41DB-874F-FF8F621EE4D3}" destId="{CDD474CB-12D6-4147-ACCD-7A04AB6DF073}" srcOrd="3" destOrd="0" parTransId="{99590337-1F71-45EC-A071-6BE3BFCCC276}" sibTransId="{44400840-62E0-49AE-9D1F-4FE9FFC87DEF}"/>
    <dgm:cxn modelId="{6F56B993-CDF1-4566-B349-C2C4CF09DE28}" type="presOf" srcId="{C8158579-3A1D-476F-B607-54483A90C3A4}" destId="{2F6F18C0-D8F6-420B-BC35-C44387F1081A}" srcOrd="0" destOrd="0" presId="urn:microsoft.com/office/officeart/2005/8/layout/default"/>
    <dgm:cxn modelId="{5CD5B09E-02D2-49F3-BD07-E42B57DB2D9A}" srcId="{8BBCD8BC-77E3-41DB-874F-FF8F621EE4D3}" destId="{C3FA5891-D654-408B-9D71-63D02EE4C480}" srcOrd="4" destOrd="0" parTransId="{8B7BD311-F1E0-4824-BEEB-ABA306C8472A}" sibTransId="{4364CF68-B8E0-42C5-8351-C2E944FCDC2D}"/>
    <dgm:cxn modelId="{9B035CA3-51E1-4799-95A8-10E239A8F21F}" type="presOf" srcId="{E79C78DB-9825-45B1-B1A9-746ABE7D0AA7}" destId="{78B4511D-624D-408A-9815-D99D61C753E7}" srcOrd="0" destOrd="0" presId="urn:microsoft.com/office/officeart/2005/8/layout/default"/>
    <dgm:cxn modelId="{C68DDBA7-BCDC-436E-A2C1-04F41E62216F}" srcId="{8BBCD8BC-77E3-41DB-874F-FF8F621EE4D3}" destId="{1DEE20D9-A6E0-4F1D-9A98-37A10AB85FAA}" srcOrd="5" destOrd="0" parTransId="{3FE51EB6-47C3-4321-9F21-BD518213AA83}" sibTransId="{59514229-44A0-4C89-A834-ACABB3B5C1A9}"/>
    <dgm:cxn modelId="{63C395CB-060E-42CA-8F3A-7B696B6C67A1}" type="presOf" srcId="{1DEE20D9-A6E0-4F1D-9A98-37A10AB85FAA}" destId="{DA21EF79-0B9F-40DD-8735-6F34AAE81E99}" srcOrd="0" destOrd="0" presId="urn:microsoft.com/office/officeart/2005/8/layout/default"/>
    <dgm:cxn modelId="{C99190DB-277F-4ADB-B331-28B182814E64}" type="presOf" srcId="{CDD474CB-12D6-4147-ACCD-7A04AB6DF073}" destId="{8EFEC8AD-C430-43A9-861E-A472450307DA}" srcOrd="0" destOrd="0" presId="urn:microsoft.com/office/officeart/2005/8/layout/default"/>
    <dgm:cxn modelId="{B51717E1-449B-41A9-91DF-3DA3EC619E25}" type="presOf" srcId="{343190B9-845B-42FE-B504-C4BF47EDEC45}" destId="{63C877E7-21D0-4D75-9425-9E949D839260}" srcOrd="0" destOrd="0" presId="urn:microsoft.com/office/officeart/2005/8/layout/default"/>
    <dgm:cxn modelId="{02AD00DC-C1CE-4443-BDD4-5987E5CEE861}" type="presParOf" srcId="{76EABE66-1EF4-41E6-B953-D2CE6A867E5B}" destId="{2F6F18C0-D8F6-420B-BC35-C44387F1081A}" srcOrd="0" destOrd="0" presId="urn:microsoft.com/office/officeart/2005/8/layout/default"/>
    <dgm:cxn modelId="{42D76603-2F0F-4B07-83C2-A4F8931BD203}" type="presParOf" srcId="{76EABE66-1EF4-41E6-B953-D2CE6A867E5B}" destId="{119CD76E-4F4C-48C9-825C-842F8E8311B1}" srcOrd="1" destOrd="0" presId="urn:microsoft.com/office/officeart/2005/8/layout/default"/>
    <dgm:cxn modelId="{13CF272D-500E-445F-92D5-4256B87C2476}" type="presParOf" srcId="{76EABE66-1EF4-41E6-B953-D2CE6A867E5B}" destId="{63C877E7-21D0-4D75-9425-9E949D839260}" srcOrd="2" destOrd="0" presId="urn:microsoft.com/office/officeart/2005/8/layout/default"/>
    <dgm:cxn modelId="{6140EAE9-123A-48A2-A616-E8A681C96CB0}" type="presParOf" srcId="{76EABE66-1EF4-41E6-B953-D2CE6A867E5B}" destId="{11AE382F-2D84-4CCF-8698-7BCDE14E54B3}" srcOrd="3" destOrd="0" presId="urn:microsoft.com/office/officeart/2005/8/layout/default"/>
    <dgm:cxn modelId="{27C4852B-5BD5-4497-B156-3BBDB6EF22BB}" type="presParOf" srcId="{76EABE66-1EF4-41E6-B953-D2CE6A867E5B}" destId="{78B4511D-624D-408A-9815-D99D61C753E7}" srcOrd="4" destOrd="0" presId="urn:microsoft.com/office/officeart/2005/8/layout/default"/>
    <dgm:cxn modelId="{3C89A195-1D3A-496E-9B1A-F7B0E21A12F8}" type="presParOf" srcId="{76EABE66-1EF4-41E6-B953-D2CE6A867E5B}" destId="{CA3A6BB4-4858-49D6-A980-0320AA4E962C}" srcOrd="5" destOrd="0" presId="urn:microsoft.com/office/officeart/2005/8/layout/default"/>
    <dgm:cxn modelId="{3FAA92EE-98F9-48E6-9531-621B1D28E670}" type="presParOf" srcId="{76EABE66-1EF4-41E6-B953-D2CE6A867E5B}" destId="{8EFEC8AD-C430-43A9-861E-A472450307DA}" srcOrd="6" destOrd="0" presId="urn:microsoft.com/office/officeart/2005/8/layout/default"/>
    <dgm:cxn modelId="{8F2A89E8-1BC3-4D6E-917E-E53DB274983B}" type="presParOf" srcId="{76EABE66-1EF4-41E6-B953-D2CE6A867E5B}" destId="{8BA23BC5-9288-41CD-94D7-4DA0458615CB}" srcOrd="7" destOrd="0" presId="urn:microsoft.com/office/officeart/2005/8/layout/default"/>
    <dgm:cxn modelId="{AE01E779-085C-4E74-A568-9D7D6F4B9688}" type="presParOf" srcId="{76EABE66-1EF4-41E6-B953-D2CE6A867E5B}" destId="{3A99514D-DA9A-4009-9710-3B82394AE20D}" srcOrd="8" destOrd="0" presId="urn:microsoft.com/office/officeart/2005/8/layout/default"/>
    <dgm:cxn modelId="{4C6CD743-A7E6-4D07-8EE5-C1AACB4DBE62}" type="presParOf" srcId="{76EABE66-1EF4-41E6-B953-D2CE6A867E5B}" destId="{D940F6D0-11F9-4BF4-9613-F23FB20A3583}" srcOrd="9" destOrd="0" presId="urn:microsoft.com/office/officeart/2005/8/layout/default"/>
    <dgm:cxn modelId="{5647C4C1-5911-4897-9742-36B1AEDCB6D6}" type="presParOf" srcId="{76EABE66-1EF4-41E6-B953-D2CE6A867E5B}" destId="{DA21EF79-0B9F-40DD-8735-6F34AAE81E99}" srcOrd="10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F6F18C0-D8F6-420B-BC35-C44387F1081A}">
      <dsp:nvSpPr>
        <dsp:cNvPr id="0" name=""/>
        <dsp:cNvSpPr/>
      </dsp:nvSpPr>
      <dsp:spPr>
        <a:xfrm>
          <a:off x="791417" y="2555"/>
          <a:ext cx="2578828" cy="1547297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/>
            <a:t>MMP Cover Page</a:t>
          </a:r>
        </a:p>
      </dsp:txBody>
      <dsp:txXfrm>
        <a:off x="791417" y="2555"/>
        <a:ext cx="2578828" cy="1547297"/>
      </dsp:txXfrm>
    </dsp:sp>
    <dsp:sp modelId="{63C877E7-21D0-4D75-9425-9E949D839260}">
      <dsp:nvSpPr>
        <dsp:cNvPr id="0" name=""/>
        <dsp:cNvSpPr/>
      </dsp:nvSpPr>
      <dsp:spPr>
        <a:xfrm>
          <a:off x="3628129" y="2555"/>
          <a:ext cx="2578828" cy="1547297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/>
            <a:t>Planning Area Profile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/>
            <a:t>June – December 2025</a:t>
          </a:r>
        </a:p>
      </dsp:txBody>
      <dsp:txXfrm>
        <a:off x="3628129" y="2555"/>
        <a:ext cx="2578828" cy="1547297"/>
      </dsp:txXfrm>
    </dsp:sp>
    <dsp:sp modelId="{78B4511D-624D-408A-9815-D99D61C753E7}">
      <dsp:nvSpPr>
        <dsp:cNvPr id="0" name=""/>
        <dsp:cNvSpPr/>
      </dsp:nvSpPr>
      <dsp:spPr>
        <a:xfrm>
          <a:off x="6464840" y="2555"/>
          <a:ext cx="2578828" cy="1547297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/>
            <a:t>Materials Management Goals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/>
            <a:t>October 2025 – March 2026</a:t>
          </a:r>
        </a:p>
      </dsp:txBody>
      <dsp:txXfrm>
        <a:off x="6464840" y="2555"/>
        <a:ext cx="2578828" cy="1547297"/>
      </dsp:txXfrm>
    </dsp:sp>
    <dsp:sp modelId="{8EFEC8AD-C430-43A9-861E-A472450307DA}">
      <dsp:nvSpPr>
        <dsp:cNvPr id="0" name=""/>
        <dsp:cNvSpPr/>
      </dsp:nvSpPr>
      <dsp:spPr>
        <a:xfrm>
          <a:off x="791417" y="1807735"/>
          <a:ext cx="2578828" cy="1547297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/>
            <a:t>Mechanisms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/>
            <a:t>January – June 2026</a:t>
          </a:r>
        </a:p>
      </dsp:txBody>
      <dsp:txXfrm>
        <a:off x="791417" y="1807735"/>
        <a:ext cx="2578828" cy="1547297"/>
      </dsp:txXfrm>
    </dsp:sp>
    <dsp:sp modelId="{3A99514D-DA9A-4009-9710-3B82394AE20D}">
      <dsp:nvSpPr>
        <dsp:cNvPr id="0" name=""/>
        <dsp:cNvSpPr/>
      </dsp:nvSpPr>
      <dsp:spPr>
        <a:xfrm>
          <a:off x="3628129" y="1807735"/>
          <a:ext cx="2578828" cy="1547297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/>
            <a:t>Administration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/>
            <a:t>April – October 2026</a:t>
          </a:r>
        </a:p>
      </dsp:txBody>
      <dsp:txXfrm>
        <a:off x="3628129" y="1807735"/>
        <a:ext cx="2578828" cy="1547297"/>
      </dsp:txXfrm>
    </dsp:sp>
    <dsp:sp modelId="{DA21EF79-0B9F-40DD-8735-6F34AAE81E99}">
      <dsp:nvSpPr>
        <dsp:cNvPr id="0" name=""/>
        <dsp:cNvSpPr/>
      </dsp:nvSpPr>
      <dsp:spPr>
        <a:xfrm>
          <a:off x="6464840" y="1807735"/>
          <a:ext cx="2578828" cy="1547297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/>
            <a:t>Appendices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/>
            <a:t>Ongoing </a:t>
          </a:r>
        </a:p>
      </dsp:txBody>
      <dsp:txXfrm>
        <a:off x="6464840" y="1807735"/>
        <a:ext cx="2578828" cy="154729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5A6BFC-9810-4213-846A-0FBB2597196C}" type="datetimeFigureOut">
              <a:rPr lang="en-US" smtClean="0"/>
              <a:t>12/4/2025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3762D7C-692D-468F-8C05-CEC0E64DFB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50110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4EEB602-95FC-483A-B12D-216A7AD7EA2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560868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4EEB602-95FC-483A-B12D-216A7AD7EA2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1432790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4EEB602-95FC-483A-B12D-216A7AD7EA2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0151811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07F282E-55F5-4803-B60F-09BA4600E53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0028382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4EEB602-95FC-483A-B12D-216A7AD7EA2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8691279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4EEB602-95FC-483A-B12D-216A7AD7EA2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9126829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07F282E-55F5-4803-B60F-09BA4600E53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806978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D2EB84-A825-43E5-A45B-B2936B5CD2B5}" type="datetimeFigureOut">
              <a:rPr lang="en-US" smtClean="0"/>
              <a:t>12/1/2025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B553B-4F88-4594-8AE4-E3BCCEEC7B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31885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D2EB84-A825-43E5-A45B-B2936B5CD2B5}" type="datetimeFigureOut">
              <a:rPr lang="en-US" smtClean="0"/>
              <a:t>12/1/2025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B553B-4F88-4594-8AE4-E3BCCEEC7B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6186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D2EB84-A825-43E5-A45B-B2936B5CD2B5}" type="datetimeFigureOut">
              <a:rPr lang="en-US" smtClean="0"/>
              <a:t>12/1/2025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B553B-4F88-4594-8AE4-E3BCCEEC7B97}" type="slidenum">
              <a:rPr lang="en-US" smtClean="0"/>
              <a:t>‹#›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78473117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D2EB84-A825-43E5-A45B-B2936B5CD2B5}" type="datetimeFigureOut">
              <a:rPr lang="en-US" smtClean="0"/>
              <a:t>12/1/2025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B553B-4F88-4594-8AE4-E3BCCEEC7B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719810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D2EB84-A825-43E5-A45B-B2936B5CD2B5}" type="datetimeFigureOut">
              <a:rPr lang="en-US" smtClean="0"/>
              <a:t>12/1/2025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B553B-4F88-4594-8AE4-E3BCCEEC7B97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35126336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D2EB84-A825-43E5-A45B-B2936B5CD2B5}" type="datetimeFigureOut">
              <a:rPr lang="en-US" smtClean="0"/>
              <a:t>12/1/2025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B553B-4F88-4594-8AE4-E3BCCEEC7B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106265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D2EB84-A825-43E5-A45B-B2936B5CD2B5}" type="datetimeFigureOut">
              <a:rPr lang="en-US" smtClean="0"/>
              <a:t>12/1/2025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B553B-4F88-4594-8AE4-E3BCCEEC7B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446758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D2EB84-A825-43E5-A45B-B2936B5CD2B5}" type="datetimeFigureOut">
              <a:rPr lang="en-US" smtClean="0"/>
              <a:t>12/1/2025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B553B-4F88-4594-8AE4-E3BCCEEC7B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659261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1ED69555-EE48-4B19-812B-4E1068DBF976}"/>
              </a:ext>
            </a:extLst>
          </p:cNvPr>
          <p:cNvSpPr/>
          <p:nvPr/>
        </p:nvSpPr>
        <p:spPr>
          <a:xfrm>
            <a:off x="7573754" y="0"/>
            <a:ext cx="4618246" cy="6858000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Freeform 57">
            <a:extLst>
              <a:ext uri="{FF2B5EF4-FFF2-40B4-BE49-F238E27FC236}">
                <a16:creationId xmlns:a16="http://schemas.microsoft.com/office/drawing/2014/main" id="{57AEB73D-F521-4B19-820F-12DB6BCC8406}"/>
              </a:ext>
            </a:extLst>
          </p:cNvPr>
          <p:cNvSpPr/>
          <p:nvPr/>
        </p:nvSpPr>
        <p:spPr bwMode="auto">
          <a:xfrm>
            <a:off x="4456113" y="31750"/>
            <a:ext cx="0" cy="1588"/>
          </a:xfrm>
          <a:custGeom>
            <a:avLst/>
            <a:gdLst/>
            <a:ahLst/>
            <a:cxnLst/>
            <a:rect l="0" t="0" r="r" b="b"/>
            <a:pathLst>
              <a:path w="2" h="2">
                <a:moveTo>
                  <a:pt x="0" y="0"/>
                </a:moveTo>
                <a:lnTo>
                  <a:pt x="2" y="0"/>
                </a:lnTo>
                <a:lnTo>
                  <a:pt x="0" y="2"/>
                </a:lnTo>
                <a:lnTo>
                  <a:pt x="0" y="0"/>
                </a:lnTo>
                <a:close/>
              </a:path>
            </a:pathLst>
          </a:custGeom>
          <a:solidFill>
            <a:srgbClr val="30466D"/>
          </a:solidFill>
          <a:ln w="0">
            <a:solidFill>
              <a:srgbClr val="30466D"/>
            </a:solidFill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55388" y="863068"/>
            <a:ext cx="6007691" cy="4985916"/>
          </a:xfrm>
        </p:spPr>
        <p:txBody>
          <a:bodyPr anchor="ctr">
            <a:noAutofit/>
          </a:bodyPr>
          <a:lstStyle>
            <a:lvl1pPr algn="l">
              <a:lnSpc>
                <a:spcPct val="125000"/>
              </a:lnSpc>
              <a:defRPr sz="6000" b="0" cap="all" spc="150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197352" y="863068"/>
            <a:ext cx="3351729" cy="5120069"/>
          </a:xfrm>
        </p:spPr>
        <p:txBody>
          <a:bodyPr anchor="ctr">
            <a:normAutofit/>
          </a:bodyPr>
          <a:lstStyle>
            <a:lvl1pPr marL="0" indent="0" algn="l">
              <a:lnSpc>
                <a:spcPct val="150000"/>
              </a:lnSpc>
              <a:buNone/>
              <a:defRPr sz="2400" b="0" cap="none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B72EEBA-3A5D-41CE-8465-A45A0F65674E}"/>
              </a:ext>
            </a:extLst>
          </p:cNvPr>
          <p:cNvSpPr/>
          <p:nvPr/>
        </p:nvSpPr>
        <p:spPr>
          <a:xfrm rot="5400000">
            <a:off x="4101215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Date Placeholder 12">
            <a:extLst>
              <a:ext uri="{FF2B5EF4-FFF2-40B4-BE49-F238E27FC236}">
                <a16:creationId xmlns:a16="http://schemas.microsoft.com/office/drawing/2014/main" id="{79F4CF2F-CDFA-4A37-837C-819D5238EAB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197353" y="6309360"/>
            <a:ext cx="2151134" cy="457200"/>
          </a:xfrm>
        </p:spPr>
        <p:txBody>
          <a:bodyPr/>
          <a:lstStyle/>
          <a:p>
            <a:r>
              <a:rPr lang="en-US"/>
              <a:t>9/8/20XX</a:t>
            </a:r>
          </a:p>
        </p:txBody>
      </p:sp>
      <p:sp>
        <p:nvSpPr>
          <p:cNvPr id="15" name="Footer Placeholder 14">
            <a:extLst>
              <a:ext uri="{FF2B5EF4-FFF2-40B4-BE49-F238E27FC236}">
                <a16:creationId xmlns:a16="http://schemas.microsoft.com/office/drawing/2014/main" id="{CFECE62A-61A4-407D-8F0B-D459CD977C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55388" y="6309360"/>
            <a:ext cx="6007691" cy="457200"/>
          </a:xfrm>
        </p:spPr>
        <p:txBody>
          <a:bodyPr/>
          <a:lstStyle>
            <a:lvl1pPr algn="r">
              <a:defRPr/>
            </a:lvl1pPr>
          </a:lstStyle>
          <a:p>
            <a:r>
              <a:rPr lang="en-US"/>
              <a:t>Presentation Title</a:t>
            </a:r>
          </a:p>
        </p:txBody>
      </p:sp>
      <p:sp>
        <p:nvSpPr>
          <p:cNvPr id="27" name="Slide Number Placeholder 26">
            <a:extLst>
              <a:ext uri="{FF2B5EF4-FFF2-40B4-BE49-F238E27FC236}">
                <a16:creationId xmlns:a16="http://schemas.microsoft.com/office/drawing/2014/main" id="{99FE60A9-FE2A-451F-9244-60FCE7FE9A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1753802"/>
      </p:ext>
    </p:extLst>
  </p:cSld>
  <p:clrMapOvr>
    <a:masterClrMapping/>
  </p:clrMapOvr>
  <p:hf sldNum="0" hdr="0" ftr="0" dt="0"/>
  <p:extLst>
    <p:ext uri="{DCECCB84-F9BA-43D5-87BE-67443E8EF086}">
      <p15:sldGuideLst xmlns:p15="http://schemas.microsoft.com/office/powerpoint/2012/main">
        <p15:guide id="1" orient="horz" pos="4056">
          <p15:clr>
            <a:srgbClr val="FBAE40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9/8/20XX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3983868"/>
      </p:ext>
    </p:extLst>
  </p:cSld>
  <p:clrMapOvr>
    <a:masterClrMapping/>
  </p:clrMapOvr>
  <p:hf sldNum="0" hdr="0" ftr="0" dt="0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5BFD12B6-57DE-4B63-A723-500B050FB7DD}"/>
              </a:ext>
            </a:extLst>
          </p:cNvPr>
          <p:cNvSpPr/>
          <p:nvPr/>
        </p:nvSpPr>
        <p:spPr>
          <a:xfrm>
            <a:off x="0" y="4215384"/>
            <a:ext cx="12192000" cy="2642616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5316" y="1406284"/>
            <a:ext cx="10593694" cy="2597841"/>
          </a:xfrm>
        </p:spPr>
        <p:txBody>
          <a:bodyPr anchor="b">
            <a:normAutofit/>
          </a:bodyPr>
          <a:lstStyle>
            <a:lvl1pPr algn="ctr">
              <a:lnSpc>
                <a:spcPct val="125000"/>
              </a:lnSpc>
              <a:defRPr sz="4400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818312" y="4527856"/>
            <a:ext cx="6559018" cy="1570245"/>
          </a:xfrm>
        </p:spPr>
        <p:txBody>
          <a:bodyPr anchor="t">
            <a:normAutofit/>
          </a:bodyPr>
          <a:lstStyle>
            <a:lvl1pPr marL="0" indent="0" algn="ctr">
              <a:lnSpc>
                <a:spcPct val="130000"/>
              </a:lnSpc>
              <a:spcBef>
                <a:spcPts val="0"/>
              </a:spcBef>
              <a:buNone/>
              <a:defRPr sz="2400" b="0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F1E2E75-4758-4930-8024-39287C9629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9/8/20XX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88B9949-402C-42C2-9A94-16590FC0C5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039D83F6-DAF4-4876-AA41-F246EC970F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91613A19-DDA2-44F6-9ED4-F87771C684B8}"/>
              </a:ext>
            </a:extLst>
          </p:cNvPr>
          <p:cNvSpPr/>
          <p:nvPr/>
        </p:nvSpPr>
        <p:spPr>
          <a:xfrm>
            <a:off x="0" y="4215384"/>
            <a:ext cx="1218895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8647034"/>
      </p:ext>
    </p:extLst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D2EB84-A825-43E5-A45B-B2936B5CD2B5}" type="datetimeFigureOut">
              <a:rPr lang="en-US" smtClean="0"/>
              <a:t>12/1/2025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B553B-4F88-4594-8AE4-E3BCCEEC7B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348369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5376670" y="705114"/>
            <a:ext cx="6172412" cy="2403846"/>
          </a:xfrm>
        </p:spPr>
        <p:txBody>
          <a:bodyPr anchor="b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76670" y="3749040"/>
            <a:ext cx="6172411" cy="23469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9/8/20XX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CE6B9B5-A5D1-4099-B52B-78F39AB0AFCB}"/>
              </a:ext>
            </a:extLst>
          </p:cNvPr>
          <p:cNvSpPr/>
          <p:nvPr/>
        </p:nvSpPr>
        <p:spPr>
          <a:xfrm rot="10800000">
            <a:off x="4693920" y="3396997"/>
            <a:ext cx="7498080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7457378"/>
      </p:ext>
    </p:extLst>
  </p:cSld>
  <p:clrMapOvr>
    <a:masterClrMapping/>
  </p:clrMapOvr>
  <p:hf sldNum="0" hdr="0" ftr="0" dt="0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76667" y="658999"/>
            <a:ext cx="6166422" cy="457200"/>
          </a:xfrm>
        </p:spPr>
        <p:txBody>
          <a:bodyPr anchor="b">
            <a:normAutofit/>
          </a:bodyPr>
          <a:lstStyle>
            <a:lvl1pPr marL="0" indent="0">
              <a:lnSpc>
                <a:spcPct val="130000"/>
              </a:lnSpc>
              <a:buNone/>
              <a:defRPr sz="1800" b="1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76668" y="1116199"/>
            <a:ext cx="6166422" cy="206212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376668" y="3623098"/>
            <a:ext cx="6166421" cy="457200"/>
          </a:xfrm>
        </p:spPr>
        <p:txBody>
          <a:bodyPr anchor="b">
            <a:normAutofit/>
          </a:bodyPr>
          <a:lstStyle>
            <a:lvl1pPr marL="0" indent="0">
              <a:lnSpc>
                <a:spcPct val="99000"/>
              </a:lnSpc>
              <a:buNone/>
              <a:defRPr lang="en-US" sz="1800" b="1" kern="1200" cap="all" spc="150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30000"/>
              </a:lnSpc>
              <a:spcBef>
                <a:spcPts val="930"/>
              </a:spcBef>
              <a:buFont typeface="Corbel" panose="020B0503020204020204" pitchFamily="34" charset="0"/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76670" y="4102370"/>
            <a:ext cx="6166419" cy="206654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9/8/20XX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Title 9">
            <a:extLst>
              <a:ext uri="{FF2B5EF4-FFF2-40B4-BE49-F238E27FC236}">
                <a16:creationId xmlns:a16="http://schemas.microsoft.com/office/drawing/2014/main" id="{D26B370B-8381-431F-9492-0EA1205113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DCA89085-2231-4A9C-B23C-B199A9DD26C5}"/>
              </a:ext>
            </a:extLst>
          </p:cNvPr>
          <p:cNvSpPr/>
          <p:nvPr/>
        </p:nvSpPr>
        <p:spPr>
          <a:xfrm rot="10800000">
            <a:off x="4693920" y="3396997"/>
            <a:ext cx="7498080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95176"/>
      </p:ext>
    </p:extLst>
  </p:cSld>
  <p:clrMapOvr>
    <a:masterClrMapping/>
  </p:clrMapOvr>
  <p:hf sldNum="0" hdr="0" ftr="0" dt="0"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5CD215-1C45-48A0-8534-39FFE8A7C95A}" type="datetime1">
              <a:rPr lang="en-US" smtClean="0"/>
              <a:t>12/1/2025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dirty="0"/>
              <a:t>‹#›</a:t>
            </a:fld>
            <a:endParaRPr lang="en-US"/>
          </a:p>
        </p:txBody>
      </p:sp>
      <p:sp useBgFill="1">
        <p:nvSpPr>
          <p:cNvPr id="6" name="Rectangle 5">
            <a:extLst>
              <a:ext uri="{FF2B5EF4-FFF2-40B4-BE49-F238E27FC236}">
                <a16:creationId xmlns:a16="http://schemas.microsoft.com/office/drawing/2014/main" id="{94837D5C-EE88-BE2B-5940-6A8E20CAEE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flipH="1">
            <a:off x="0" y="0"/>
            <a:ext cx="1219200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7D6331A-AE6C-3009-DDD4-1671FF7E0F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825689"/>
            <a:ext cx="12192000" cy="5201731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38D7D28B-DE67-0B99-CDEB-A037FFC568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1" y="889696"/>
            <a:ext cx="1070775" cy="507771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8B9F3E3-6134-5423-F75E-B36E71A652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5400000">
            <a:off x="-2365125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2B1F677F-A1EC-4CDA-E80E-4B36954651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5400000">
            <a:off x="7658511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EF1E2C06-C49E-A5AA-07A3-D134EFA3D2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119516" y="896046"/>
            <a:ext cx="1070775" cy="5077717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2BA39D8-E4F7-CD36-B80A-49D228C0FC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119516" y="0"/>
            <a:ext cx="1070775" cy="82568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06F4721-4B2C-0638-8409-054F6738EA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119515" y="6027421"/>
            <a:ext cx="1070775" cy="83058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7216872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7CF41D3-C6B9-4E99-9321-87C4E2168F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9/8/20XX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B5BC6EB-07B1-46AF-AC33-E998BC6AA4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3E3A0C1-6562-4819-9E88-4C1378FD5D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6017708"/>
      </p:ext>
    </p:extLst>
  </p:cSld>
  <p:clrMapOvr>
    <a:masterClrMapping/>
  </p:clrMapOvr>
  <p:hf sldNum="0" hdr="0" ftr="0" dt="0"/>
  <p:extLst>
    <p:ext uri="{DCECCB84-F9BA-43D5-87BE-67443E8EF086}">
      <p15:sldGuideLst xmlns:p15="http://schemas.microsoft.com/office/powerpoint/2012/main">
        <p15:guide id="1" pos="5400">
          <p15:clr>
            <a:srgbClr val="FBAE40"/>
          </p15:clr>
        </p15:guide>
      </p15:sldGuideLst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7ACA29BA-0143-49FF-8608-DB1623D99537}"/>
              </a:ext>
            </a:extLst>
          </p:cNvPr>
          <p:cNvSpPr/>
          <p:nvPr/>
        </p:nvSpPr>
        <p:spPr>
          <a:xfrm>
            <a:off x="0" y="0"/>
            <a:ext cx="8248592" cy="6858000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53015" y="640079"/>
            <a:ext cx="2796066" cy="2551751"/>
          </a:xfrm>
        </p:spPr>
        <p:txBody>
          <a:bodyPr anchor="b">
            <a:normAutofit/>
          </a:bodyPr>
          <a:lstStyle>
            <a:lvl1pPr algn="l">
              <a:lnSpc>
                <a:spcPct val="135000"/>
              </a:lnSpc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8818" y="640078"/>
            <a:ext cx="6969693" cy="5455921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8753015" y="3223803"/>
            <a:ext cx="2796066" cy="2872197"/>
          </a:xfrm>
        </p:spPr>
        <p:txBody>
          <a:bodyPr anchor="t">
            <a:normAutofit/>
          </a:bodyPr>
          <a:lstStyle>
            <a:lvl1pPr marL="0" indent="0">
              <a:spcBef>
                <a:spcPts val="1400"/>
              </a:spcBef>
              <a:buNone/>
              <a:defRPr sz="1800" b="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3010CF18-370D-4E80-AE4C-396FFDFCAE5D}"/>
              </a:ext>
            </a:extLst>
          </p:cNvPr>
          <p:cNvSpPr/>
          <p:nvPr/>
        </p:nvSpPr>
        <p:spPr>
          <a:xfrm rot="5400000">
            <a:off x="4851595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Date Placeholder 9">
            <a:extLst>
              <a:ext uri="{FF2B5EF4-FFF2-40B4-BE49-F238E27FC236}">
                <a16:creationId xmlns:a16="http://schemas.microsoft.com/office/drawing/2014/main" id="{C5EBFE9C-5A22-4462-9C51-E00C03F55C3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753015" y="6309360"/>
            <a:ext cx="1734207" cy="457200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/>
              <a:t>9/8/20XX</a:t>
            </a:r>
          </a:p>
        </p:txBody>
      </p:sp>
      <p:sp>
        <p:nvSpPr>
          <p:cNvPr id="11" name="Footer Placeholder 10">
            <a:extLst>
              <a:ext uri="{FF2B5EF4-FFF2-40B4-BE49-F238E27FC236}">
                <a16:creationId xmlns:a16="http://schemas.microsoft.com/office/drawing/2014/main" id="{2EBBFF2E-AA66-4B76-9139-CB000B5A45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38818" y="6309360"/>
            <a:ext cx="6993867" cy="457200"/>
          </a:xfrm>
        </p:spPr>
        <p:txBody>
          <a:bodyPr/>
          <a:lstStyle/>
          <a:p>
            <a:r>
              <a:rPr lang="en-US"/>
              <a:t>Presentation Title</a:t>
            </a:r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A44F64C4-BF20-4F6B-B650-57C71C828A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9646708"/>
      </p:ext>
    </p:extLst>
  </p:cSld>
  <p:clrMapOvr>
    <a:masterClrMapping/>
  </p:clrMapOvr>
  <p:hf sldNum="0" hdr="0" ftr="0" dt="0"/>
  <p:extLst>
    <p:ext uri="{DCECCB84-F9BA-43D5-87BE-67443E8EF086}">
      <p15:sldGuideLst xmlns:p15="http://schemas.microsoft.com/office/powerpoint/2012/main">
        <p15:guide id="1" pos="5400">
          <p15:clr>
            <a:srgbClr val="FBAE40"/>
          </p15:clr>
        </p15:guide>
      </p15:sldGuideLst>
    </p:ext>
  </p:extLs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34996" y="640079"/>
            <a:ext cx="2714085" cy="2695903"/>
          </a:xfrm>
        </p:spPr>
        <p:txBody>
          <a:bodyPr anchor="b">
            <a:noAutofit/>
          </a:bodyPr>
          <a:lstStyle>
            <a:lvl1pPr algn="l">
              <a:lnSpc>
                <a:spcPct val="104000"/>
              </a:lnSpc>
              <a:defRPr sz="3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248592" cy="6857999"/>
          </a:xfrm>
          <a:solidFill>
            <a:schemeClr val="bg2">
              <a:lumMod val="9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8834996" y="3429000"/>
            <a:ext cx="2714085" cy="2508026"/>
          </a:xfrm>
        </p:spPr>
        <p:txBody>
          <a:bodyPr anchor="t">
            <a:normAutofit/>
          </a:bodyPr>
          <a:lstStyle>
            <a:lvl1pPr marL="0" indent="0">
              <a:spcBef>
                <a:spcPts val="1400"/>
              </a:spcBef>
              <a:buNone/>
              <a:defRPr sz="1800" b="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90949BC8-9ABF-49F6-851C-5DB0B86CA70D}"/>
              </a:ext>
            </a:extLst>
          </p:cNvPr>
          <p:cNvSpPr/>
          <p:nvPr/>
        </p:nvSpPr>
        <p:spPr>
          <a:xfrm rot="5400000">
            <a:off x="4851595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4E1EE21-E3FA-4D43-B224-C664959637B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834997" y="6309360"/>
            <a:ext cx="1645920" cy="457200"/>
          </a:xfrm>
        </p:spPr>
        <p:txBody>
          <a:bodyPr/>
          <a:lstStyle/>
          <a:p>
            <a:r>
              <a:rPr lang="en-US"/>
              <a:t>9/8/20XX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32D7F83-8993-4ED4-9F02-663CC08505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E3678B7-E511-4CE1-BEE5-89E959B9BF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40080" y="6309360"/>
            <a:ext cx="4946592" cy="457200"/>
          </a:xfrm>
        </p:spPr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r>
              <a:rPr lang="en-US"/>
              <a:t>Presentation Title</a:t>
            </a:r>
          </a:p>
        </p:txBody>
      </p:sp>
    </p:spTree>
    <p:extLst>
      <p:ext uri="{BB962C8B-B14F-4D97-AF65-F5344CB8AC3E}">
        <p14:creationId xmlns:p14="http://schemas.microsoft.com/office/powerpoint/2010/main" val="2829435875"/>
      </p:ext>
    </p:extLst>
  </p:cSld>
  <p:clrMapOvr>
    <a:masterClrMapping/>
  </p:clrMapOvr>
  <p:hf sldNum="0" hdr="0" ftr="0" dt="0"/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9/8/20XX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665884"/>
      </p:ext>
    </p:extLst>
  </p:cSld>
  <p:clrMapOvr>
    <a:masterClrMapping/>
  </p:clrMapOvr>
  <p:hf sldNum="0" hdr="0" ftr="0" dt="0"/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77965" y="507037"/>
            <a:ext cx="1571626" cy="5339932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933700" y="524373"/>
            <a:ext cx="5959577" cy="532259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9277965" y="6296615"/>
            <a:ext cx="2505996" cy="365125"/>
          </a:xfrm>
        </p:spPr>
        <p:txBody>
          <a:bodyPr/>
          <a:lstStyle/>
          <a:p>
            <a:r>
              <a:rPr lang="en-US"/>
              <a:t>9/8/20XX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933699" y="6296615"/>
            <a:ext cx="5959577" cy="365125"/>
          </a:xfrm>
        </p:spPr>
        <p:txBody>
          <a:bodyPr/>
          <a:lstStyle/>
          <a:p>
            <a:r>
              <a:rPr lang="en-US"/>
              <a:t>Presentation Title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8734643" y="2853201"/>
            <a:ext cx="5383267" cy="604269"/>
          </a:xfrm>
        </p:spPr>
        <p:txBody>
          <a:bodyPr/>
          <a:lstStyle>
            <a:lvl1pPr algn="l">
              <a:defRPr/>
            </a:lvl1pPr>
          </a:lstStyle>
          <a:p>
            <a:fld id="{FAEF9944-A4F6-4C59-AEBD-678D6480B8EA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7" name="Straight Connector 6" title="Rule Line">
            <a:extLst>
              <a:ext uri="{FF2B5EF4-FFF2-40B4-BE49-F238E27FC236}">
                <a16:creationId xmlns:a16="http://schemas.microsoft.com/office/drawing/2014/main" id="{A1005B08-D2D4-455C-AA62-1200E43E7AF9}"/>
              </a:ext>
            </a:extLst>
          </p:cNvPr>
          <p:cNvCxnSpPr/>
          <p:nvPr/>
        </p:nvCxnSpPr>
        <p:spPr>
          <a:xfrm>
            <a:off x="9111582" y="571502"/>
            <a:ext cx="0" cy="5275467"/>
          </a:xfrm>
          <a:prstGeom prst="line">
            <a:avLst/>
          </a:prstGeom>
          <a:ln w="3810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86667070"/>
      </p:ext>
    </p:extLst>
  </p:cSld>
  <p:clrMapOvr>
    <a:masterClrMapping/>
  </p:clrMapOvr>
  <p:hf sldNum="0" hdr="0" ftr="0" dt="0"/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+ Subtitle +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4" name="Rectangle 23">
            <a:extLst>
              <a:ext uri="{FF2B5EF4-FFF2-40B4-BE49-F238E27FC236}">
                <a16:creationId xmlns:a16="http://schemas.microsoft.com/office/drawing/2014/main" id="{E7E77A60-3019-43AE-AA38-E130C04CFD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3FDBF0FB-88D2-4271-BFAF-D129CF8C2F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6410325" y="-4078"/>
            <a:ext cx="5787773" cy="1056542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862B807B-6DFA-471C-B675-016416207F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524" y="1031500"/>
            <a:ext cx="12190475" cy="6416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0555D4C0-9882-489D-AD77-A9F38B3784A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6446677" y="1095508"/>
            <a:ext cx="5742273" cy="5016893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68EC5ED-FCAE-682A-C050-58786819EC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57416" y="1316736"/>
            <a:ext cx="5120640" cy="3392424"/>
          </a:xfrm>
        </p:spPr>
        <p:txBody>
          <a:bodyPr anchor="b"/>
          <a:lstStyle>
            <a:lvl1pPr>
              <a:lnSpc>
                <a:spcPct val="100000"/>
              </a:lnSpc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0" name="Subtitle 2">
            <a:extLst>
              <a:ext uri="{FF2B5EF4-FFF2-40B4-BE49-F238E27FC236}">
                <a16:creationId xmlns:a16="http://schemas.microsoft.com/office/drawing/2014/main" id="{15C8BDC7-F09C-40A3-B14E-9A49781EE6CE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6749828" y="4816366"/>
            <a:ext cx="5125300" cy="1068929"/>
          </a:xfrm>
        </p:spPr>
        <p:txBody>
          <a:bodyPr anchor="t" anchorCtr="0">
            <a:noAutofit/>
          </a:bodyPr>
          <a:lstStyle>
            <a:lvl1pPr marL="0" indent="0">
              <a:lnSpc>
                <a:spcPct val="100000"/>
              </a:lnSpc>
              <a:buNone/>
              <a:defRPr sz="2000" b="0"/>
            </a:lvl1pPr>
          </a:lstStyle>
          <a:p>
            <a:r>
              <a:rPr lang="en-US" sz="2000">
                <a:solidFill>
                  <a:schemeClr val="tx2"/>
                </a:solidFill>
              </a:rPr>
              <a:t>Click to add subtitle</a:t>
            </a:r>
          </a:p>
        </p:txBody>
      </p:sp>
      <p:sp>
        <p:nvSpPr>
          <p:cNvPr id="40" name="Picture Placeholder 38">
            <a:extLst>
              <a:ext uri="{FF2B5EF4-FFF2-40B4-BE49-F238E27FC236}">
                <a16:creationId xmlns:a16="http://schemas.microsoft.com/office/drawing/2014/main" id="{AB2070F4-085F-4F8D-A1E8-A58E5F8F0687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-6099" y="1095509"/>
            <a:ext cx="6391656" cy="5016892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247A5DB4-1ED7-4630-89AF-F1802E44EF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6144405"/>
            <a:ext cx="6446677" cy="713595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6E5D4012-4107-490F-A369-EA7063242A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6446677" y="6167615"/>
            <a:ext cx="5742273" cy="690385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795C79E2-9EA5-4713-B4AF-0E4572CFFA2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524" y="6112249"/>
            <a:ext cx="12190475" cy="6416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274C09E2-06F0-4230-8DAD-A0DBF01F86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6379494" y="0"/>
            <a:ext cx="64008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2127285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Content +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2" name="Rectangle 21">
            <a:extLst>
              <a:ext uri="{FF2B5EF4-FFF2-40B4-BE49-F238E27FC236}">
                <a16:creationId xmlns:a16="http://schemas.microsoft.com/office/drawing/2014/main" id="{5C341663-7159-49AD-AAF3-4B3C490D81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flipH="1">
            <a:off x="0" y="0"/>
            <a:ext cx="1219200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20F2EB12-394C-40E4-9186-CBD6635B5D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677552" y="0"/>
            <a:ext cx="7514448" cy="6858000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Title 1">
            <a:extLst>
              <a:ext uri="{FF2B5EF4-FFF2-40B4-BE49-F238E27FC236}">
                <a16:creationId xmlns:a16="http://schemas.microsoft.com/office/drawing/2014/main" id="{53F9468C-8821-4670-9C7C-78E7D75861A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141023" y="167463"/>
            <a:ext cx="6408058" cy="1580890"/>
          </a:xfrm>
        </p:spPr>
        <p:txBody>
          <a:bodyPr anchor="b" anchorCtr="0">
            <a:noAutofit/>
          </a:bodyPr>
          <a:lstStyle>
            <a:lvl1pPr>
              <a:lnSpc>
                <a:spcPct val="100000"/>
              </a:lnSpc>
              <a:defRPr sz="3200"/>
            </a:lvl1pPr>
          </a:lstStyle>
          <a:p>
            <a:r>
              <a:rPr lang="en-US"/>
              <a:t>Click to add title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FD78806-0532-B92A-4326-73941B4232E7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0" y="0"/>
            <a:ext cx="4613275" cy="6858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add content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D83D2425-8E71-4C9D-8737-018CE44525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5400000">
            <a:off x="1216551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DEB24183-BE19-B810-4EF4-D9959CAD150B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5140405" y="1959427"/>
            <a:ext cx="6408665" cy="4161653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spcAft>
                <a:spcPts val="600"/>
              </a:spcAft>
              <a:buNone/>
              <a:defRPr sz="1800" b="0"/>
            </a:lvl1pPr>
            <a:lvl2pPr>
              <a:lnSpc>
                <a:spcPct val="100000"/>
              </a:lnSpc>
              <a:spcAft>
                <a:spcPts val="600"/>
              </a:spcAft>
              <a:defRPr sz="1800"/>
            </a:lvl2pPr>
            <a:lvl3pPr>
              <a:lnSpc>
                <a:spcPct val="100000"/>
              </a:lnSpc>
              <a:spcAft>
                <a:spcPts val="600"/>
              </a:spcAft>
              <a:defRPr sz="1800"/>
            </a:lvl3pPr>
            <a:lvl4pPr>
              <a:lnSpc>
                <a:spcPct val="100000"/>
              </a:lnSpc>
              <a:spcAft>
                <a:spcPts val="600"/>
              </a:spcAft>
              <a:defRPr sz="1800"/>
            </a:lvl4pPr>
            <a:lvl5pPr>
              <a:lnSpc>
                <a:spcPct val="100000"/>
              </a:lnSpc>
              <a:spcAft>
                <a:spcPts val="600"/>
              </a:spcAft>
              <a:defRPr sz="1800"/>
            </a:lvl5pPr>
          </a:lstStyle>
          <a:p>
            <a:pPr lvl="0"/>
            <a:r>
              <a:rPr lang="en-US"/>
              <a:t>Click to add text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CD15B6AB-EFBA-3087-EC3D-8DA945B70C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140405" y="6309360"/>
            <a:ext cx="3982428" cy="457200"/>
          </a:xfrm>
        </p:spPr>
        <p:txBody>
          <a:bodyPr/>
          <a:lstStyle>
            <a:lvl1pPr algn="ctr">
              <a:defRPr>
                <a:effectLst/>
              </a:defRPr>
            </a:lvl1pPr>
          </a:lstStyle>
          <a:p>
            <a:pPr algn="l"/>
            <a:r>
              <a:rPr lang="en-US"/>
              <a:t>Presentation Title</a:t>
            </a:r>
          </a:p>
        </p:txBody>
      </p:sp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6A3371A6-1409-7906-744F-59D906DF675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238415" y="6309360"/>
            <a:ext cx="1215204" cy="457200"/>
          </a:xfrm>
        </p:spPr>
        <p:txBody>
          <a:bodyPr/>
          <a:lstStyle>
            <a:lvl1pPr algn="ctr">
              <a:defRPr>
                <a:effectLst/>
              </a:defRPr>
            </a:lvl1pPr>
          </a:lstStyle>
          <a:p>
            <a:r>
              <a:rPr lang="en-US">
                <a:solidFill>
                  <a:schemeClr val="tx2"/>
                </a:solidFill>
              </a:rPr>
              <a:t>9/8/20XX</a:t>
            </a:r>
            <a:endParaRPr lang="en-US"/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8546652F-6212-09E9-1A75-28F7C8EEF0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69202" y="6309360"/>
            <a:ext cx="979879" cy="457200"/>
          </a:xfrm>
        </p:spPr>
        <p:txBody>
          <a:bodyPr/>
          <a:lstStyle>
            <a:lvl1pPr>
              <a:defRPr sz="1200" b="0"/>
            </a:lvl1pPr>
          </a:lstStyle>
          <a:p>
            <a:fld id="{FAEF9944-A4F6-4C59-AEBD-678D6480B8E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63794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D2EB84-A825-43E5-A45B-B2936B5CD2B5}" type="datetimeFigureOut">
              <a:rPr lang="en-US" smtClean="0"/>
              <a:t>12/1/2025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B553B-4F88-4594-8AE4-E3BCCEEC7B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2579757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wo Conten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6" name="Rectangle 5">
            <a:extLst>
              <a:ext uri="{FF2B5EF4-FFF2-40B4-BE49-F238E27FC236}">
                <a16:creationId xmlns:a16="http://schemas.microsoft.com/office/drawing/2014/main" id="{2DF88512-9E62-4695-B350-39488566A1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8CD596D-95F4-4C5C-A0E7-86D747FE70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038768" y="2130218"/>
            <a:ext cx="11153231" cy="4727782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67553E9F-DCBF-4BEE-A261-5AA97361A0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896641"/>
            <a:ext cx="12192000" cy="134771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949B0EB0-AEBA-44ED-BC77-4188C748614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535371" y="962423"/>
            <a:ext cx="10013710" cy="1216152"/>
          </a:xfrm>
        </p:spPr>
        <p:txBody>
          <a:bodyPr tIns="182880" anchor="ctr" anchorCtr="0">
            <a:noAutofit/>
          </a:bodyPr>
          <a:lstStyle>
            <a:lvl1pPr>
              <a:lnSpc>
                <a:spcPct val="100000"/>
              </a:lnSpc>
              <a:defRPr sz="3200">
                <a:solidFill>
                  <a:schemeClr val="bg1"/>
                </a:solidFill>
              </a:defRPr>
            </a:lvl1pPr>
          </a:lstStyle>
          <a:p>
            <a:r>
              <a:rPr lang="en-US">
                <a:solidFill>
                  <a:schemeClr val="bg1"/>
                </a:solidFill>
              </a:rPr>
              <a:t>Click to add title</a:t>
            </a:r>
          </a:p>
        </p:txBody>
      </p:sp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252AD8E1-37CB-EB1E-9394-A293E1F2107F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1542563" y="2590800"/>
            <a:ext cx="6441412" cy="3718557"/>
          </a:xfrm>
        </p:spPr>
        <p:txBody>
          <a:bodyPr anchor="t">
            <a:normAutofit/>
          </a:bodyPr>
          <a:lstStyle>
            <a:lvl1pPr marL="0" indent="0">
              <a:lnSpc>
                <a:spcPct val="125000"/>
              </a:lnSpc>
              <a:spcAft>
                <a:spcPts val="600"/>
              </a:spcAft>
              <a:buNone/>
              <a:defRPr sz="1800" b="0"/>
            </a:lvl1pPr>
            <a:lvl2pPr marL="283464">
              <a:lnSpc>
                <a:spcPct val="125000"/>
              </a:lnSpc>
              <a:spcAft>
                <a:spcPts val="600"/>
              </a:spcAft>
              <a:defRPr sz="1800"/>
            </a:lvl2pPr>
            <a:lvl3pPr marL="566928">
              <a:lnSpc>
                <a:spcPct val="125000"/>
              </a:lnSpc>
              <a:spcAft>
                <a:spcPts val="600"/>
              </a:spcAft>
              <a:defRPr sz="1800"/>
            </a:lvl3pPr>
            <a:lvl4pPr marL="850392">
              <a:lnSpc>
                <a:spcPct val="125000"/>
              </a:lnSpc>
              <a:spcAft>
                <a:spcPts val="600"/>
              </a:spcAft>
              <a:defRPr sz="1800"/>
            </a:lvl4pPr>
            <a:lvl5pPr marL="1133856">
              <a:lnSpc>
                <a:spcPct val="125000"/>
              </a:lnSpc>
              <a:spcAft>
                <a:spcPts val="600"/>
              </a:spcAft>
              <a:defRPr sz="1800"/>
            </a:lvl5pPr>
          </a:lstStyle>
          <a:p>
            <a:pPr lvl="0"/>
            <a:r>
              <a:rPr lang="en-US"/>
              <a:t>Click to add text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5B37B294-6F01-986D-E8E5-119AE9A8F2BE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8197362" y="2590800"/>
            <a:ext cx="3522849" cy="3718557"/>
          </a:xfrm>
        </p:spPr>
        <p:txBody>
          <a:bodyPr anchor="t">
            <a:normAutofit/>
          </a:bodyPr>
          <a:lstStyle>
            <a:lvl1pPr marL="285750" indent="-285750">
              <a:lnSpc>
                <a:spcPct val="125000"/>
              </a:lnSpc>
              <a:spcAft>
                <a:spcPts val="600"/>
              </a:spcAft>
              <a:buFont typeface="Wingdings" panose="05000000000000000000" pitchFamily="2" charset="2"/>
              <a:buChar char="§"/>
              <a:defRPr sz="1800" b="0"/>
            </a:lvl1pPr>
            <a:lvl2pPr>
              <a:lnSpc>
                <a:spcPct val="125000"/>
              </a:lnSpc>
              <a:spcAft>
                <a:spcPts val="600"/>
              </a:spcAft>
              <a:defRPr sz="1800"/>
            </a:lvl2pPr>
            <a:lvl3pPr>
              <a:lnSpc>
                <a:spcPct val="125000"/>
              </a:lnSpc>
              <a:spcAft>
                <a:spcPts val="600"/>
              </a:spcAft>
              <a:defRPr sz="1800"/>
            </a:lvl3pPr>
            <a:lvl4pPr>
              <a:lnSpc>
                <a:spcPct val="125000"/>
              </a:lnSpc>
              <a:spcAft>
                <a:spcPts val="600"/>
              </a:spcAft>
              <a:defRPr sz="1800"/>
            </a:lvl4pPr>
            <a:lvl5pPr>
              <a:lnSpc>
                <a:spcPct val="125000"/>
              </a:lnSpc>
              <a:spcAft>
                <a:spcPts val="600"/>
              </a:spcAft>
              <a:defRPr sz="1800"/>
            </a:lvl5pPr>
          </a:lstStyle>
          <a:p>
            <a:pPr lvl="0"/>
            <a:r>
              <a:rPr lang="en-US"/>
              <a:t>Click to add text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278DD10-67BC-4E87-A788-A45C6093F5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1" y="962423"/>
            <a:ext cx="1006766" cy="12161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916769F5-486B-4B48-A543-2C70359DF6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5400000">
            <a:off x="-2390232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ooter Placeholder 4">
            <a:extLst>
              <a:ext uri="{FF2B5EF4-FFF2-40B4-BE49-F238E27FC236}">
                <a16:creationId xmlns:a16="http://schemas.microsoft.com/office/drawing/2014/main" id="{B47BB165-F380-48C4-B95B-C09C91893B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535371" y="6309360"/>
            <a:ext cx="5049579" cy="457200"/>
          </a:xfrm>
        </p:spPr>
        <p:txBody>
          <a:bodyPr/>
          <a:lstStyle/>
          <a:p>
            <a:r>
              <a:rPr lang="en-US"/>
              <a:t>Presentation Title</a:t>
            </a:r>
          </a:p>
        </p:txBody>
      </p:sp>
      <p:sp>
        <p:nvSpPr>
          <p:cNvPr id="14" name="Slide Number Placeholder 5">
            <a:extLst>
              <a:ext uri="{FF2B5EF4-FFF2-40B4-BE49-F238E27FC236}">
                <a16:creationId xmlns:a16="http://schemas.microsoft.com/office/drawing/2014/main" id="{F0805E9B-6657-4167-BD79-CAC59C0D84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69202" y="6309360"/>
            <a:ext cx="979879" cy="457200"/>
          </a:xfrm>
        </p:spPr>
        <p:txBody>
          <a:bodyPr/>
          <a:lstStyle>
            <a:lvl1pPr>
              <a:defRPr sz="1200" b="0"/>
            </a:lvl1pPr>
          </a:lstStyle>
          <a:p>
            <a:fld id="{FAEF9944-A4F6-4C59-AEBD-678D6480B8E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D0EFA1AD-93FB-148E-CFC6-A6E5D996740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678168" y="6309360"/>
            <a:ext cx="2148840" cy="457200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/>
              <a:t>9/8/20XX</a:t>
            </a:r>
          </a:p>
        </p:txBody>
      </p:sp>
    </p:spTree>
    <p:extLst>
      <p:ext uri="{BB962C8B-B14F-4D97-AF65-F5344CB8AC3E}">
        <p14:creationId xmlns:p14="http://schemas.microsoft.com/office/powerpoint/2010/main" val="1427677171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_Title and 2 Content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" name="Rectangle 1">
            <a:extLst>
              <a:ext uri="{FF2B5EF4-FFF2-40B4-BE49-F238E27FC236}">
                <a16:creationId xmlns:a16="http://schemas.microsoft.com/office/drawing/2014/main" id="{30FB3D5A-25E2-453F-A78E-0A20BDCE80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28796342-0E80-4F8E-9563-9F5EDFC0DDF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038768" y="-2946"/>
            <a:ext cx="11153231" cy="4727782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C39B2F5D-C3BA-453E-8F4D-97074F48C7A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4724838"/>
            <a:ext cx="12192000" cy="134771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452D50E3-A27A-4AF6-928B-286E7BDB4BD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535372" y="4873752"/>
            <a:ext cx="10013709" cy="1033272"/>
          </a:xfrm>
        </p:spPr>
        <p:txBody>
          <a:bodyPr tIns="182880" anchor="ctr" anchorCtr="0">
            <a:noAutofit/>
          </a:bodyPr>
          <a:lstStyle>
            <a:lvl1pPr>
              <a:lnSpc>
                <a:spcPct val="100000"/>
              </a:lnSpc>
              <a:defRPr sz="3200">
                <a:solidFill>
                  <a:schemeClr val="bg1"/>
                </a:solidFill>
              </a:defRPr>
            </a:lvl1pPr>
          </a:lstStyle>
          <a:p>
            <a:r>
              <a:rPr lang="en-US">
                <a:solidFill>
                  <a:schemeClr val="bg1"/>
                </a:solidFill>
              </a:rPr>
              <a:t>Click to add title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874FDF0-F4BE-433D-86EE-9E1832D438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1" y="4790620"/>
            <a:ext cx="1006766" cy="12161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5DFCD07-1301-45ED-B326-449ECFADE7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5400000">
            <a:off x="-2390232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9F875EEC-3E6C-5B97-FFE8-0D1ECAAAE98A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1535372" y="462243"/>
            <a:ext cx="3098425" cy="3866324"/>
          </a:xfrm>
        </p:spPr>
        <p:txBody>
          <a:bodyPr anchor="t">
            <a:normAutofit/>
          </a:bodyPr>
          <a:lstStyle>
            <a:lvl1pPr marL="0" indent="0">
              <a:lnSpc>
                <a:spcPct val="125000"/>
              </a:lnSpc>
              <a:spcAft>
                <a:spcPts val="600"/>
              </a:spcAft>
              <a:buNone/>
              <a:defRPr sz="1800" b="0"/>
            </a:lvl1pPr>
            <a:lvl2pPr marL="281178" indent="0">
              <a:lnSpc>
                <a:spcPct val="125000"/>
              </a:lnSpc>
              <a:spcAft>
                <a:spcPts val="600"/>
              </a:spcAft>
              <a:buNone/>
              <a:defRPr sz="1800"/>
            </a:lvl2pPr>
            <a:lvl3pPr marL="566928" indent="0">
              <a:lnSpc>
                <a:spcPct val="125000"/>
              </a:lnSpc>
              <a:spcAft>
                <a:spcPts val="600"/>
              </a:spcAft>
              <a:buNone/>
              <a:defRPr sz="1800"/>
            </a:lvl3pPr>
            <a:lvl4pPr marL="850392" indent="0">
              <a:lnSpc>
                <a:spcPct val="125000"/>
              </a:lnSpc>
              <a:spcAft>
                <a:spcPts val="600"/>
              </a:spcAft>
              <a:buNone/>
              <a:defRPr sz="1800"/>
            </a:lvl4pPr>
            <a:lvl5pPr marL="1133856" indent="0">
              <a:lnSpc>
                <a:spcPct val="125000"/>
              </a:lnSpc>
              <a:spcAft>
                <a:spcPts val="600"/>
              </a:spcAft>
              <a:buNone/>
              <a:defRPr sz="1800"/>
            </a:lvl5pPr>
          </a:lstStyle>
          <a:p>
            <a:pPr lvl="0"/>
            <a:r>
              <a:rPr lang="en-US"/>
              <a:t>Click to add text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3" name="Table Placeholder 7">
            <a:extLst>
              <a:ext uri="{FF2B5EF4-FFF2-40B4-BE49-F238E27FC236}">
                <a16:creationId xmlns:a16="http://schemas.microsoft.com/office/drawing/2014/main" id="{0C5070DA-50C2-065D-00B0-3B12070D77E7}"/>
              </a:ext>
            </a:extLst>
          </p:cNvPr>
          <p:cNvSpPr>
            <a:spLocks noGrp="1"/>
          </p:cNvSpPr>
          <p:nvPr>
            <p:ph type="tbl" sz="quarter" idx="15"/>
          </p:nvPr>
        </p:nvSpPr>
        <p:spPr>
          <a:xfrm>
            <a:off x="5075238" y="461735"/>
            <a:ext cx="6473842" cy="3867150"/>
          </a:xfrm>
        </p:spPr>
        <p:txBody>
          <a:bodyPr anchor="t"/>
          <a:lstStyle>
            <a:lvl1pPr marL="0" indent="0" algn="ctr">
              <a:buNone/>
              <a:defRPr/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15" name="Date Placeholder 3">
            <a:extLst>
              <a:ext uri="{FF2B5EF4-FFF2-40B4-BE49-F238E27FC236}">
                <a16:creationId xmlns:a16="http://schemas.microsoft.com/office/drawing/2014/main" id="{2F8DD265-980F-4708-EDDF-3130F434AC9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678168" y="6309360"/>
            <a:ext cx="2148840" cy="457200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/>
              <a:t>9/8/20XX</a:t>
            </a:r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BD5DA270-E83F-4CC8-9DA6-27CA3AEC07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535372" y="6309360"/>
            <a:ext cx="4946592" cy="457200"/>
          </a:xfrm>
        </p:spPr>
        <p:txBody>
          <a:bodyPr/>
          <a:lstStyle/>
          <a:p>
            <a:r>
              <a:rPr lang="en-US"/>
              <a:t>Presentation Title</a:t>
            </a:r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5339F117-3072-4F0C-8D1D-E5DC918CE4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69202" y="6309360"/>
            <a:ext cx="979879" cy="457200"/>
          </a:xfrm>
        </p:spPr>
        <p:txBody>
          <a:bodyPr/>
          <a:lstStyle>
            <a:lvl1pPr>
              <a:defRPr sz="1200" b="0"/>
            </a:lvl1pPr>
          </a:lstStyle>
          <a:p>
            <a:fld id="{FAEF9944-A4F6-4C59-AEBD-678D6480B8E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8225449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wo Content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" name="Rectangle 1">
            <a:extLst>
              <a:ext uri="{FF2B5EF4-FFF2-40B4-BE49-F238E27FC236}">
                <a16:creationId xmlns:a16="http://schemas.microsoft.com/office/drawing/2014/main" id="{2A19A957-1FB5-43F8-B325-BBD9FEF23E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3FA5410A-92A6-4C0B-9D89-186B7DDB20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0" cy="1351619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1A26073-23A2-4B91-A128-79AA1BE935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" y="1351619"/>
            <a:ext cx="12192000" cy="4749487"/>
          </a:xfrm>
          <a:prstGeom prst="rect">
            <a:avLst/>
          </a:prstGeom>
          <a:solidFill>
            <a:schemeClr val="bg1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14D5DFA-0CEA-43F0-98EE-6C9F741F7C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" y="6107836"/>
            <a:ext cx="4651248" cy="75016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itle 1">
            <a:extLst>
              <a:ext uri="{FF2B5EF4-FFF2-40B4-BE49-F238E27FC236}">
                <a16:creationId xmlns:a16="http://schemas.microsoft.com/office/drawing/2014/main" id="{5E19795B-1103-80EF-6098-1E8371D07DB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48935" y="91439"/>
            <a:ext cx="10900146" cy="1168739"/>
          </a:xfrm>
        </p:spPr>
        <p:txBody>
          <a:bodyPr tIns="182880" anchor="ctr" anchorCtr="0">
            <a:noAutofit/>
          </a:bodyPr>
          <a:lstStyle>
            <a:lvl1pPr>
              <a:lnSpc>
                <a:spcPct val="100000"/>
              </a:lnSpc>
              <a:defRPr sz="3200">
                <a:solidFill>
                  <a:schemeClr val="bg1"/>
                </a:solidFill>
              </a:defRPr>
            </a:lvl1pPr>
          </a:lstStyle>
          <a:p>
            <a:r>
              <a:rPr lang="en-US">
                <a:solidFill>
                  <a:schemeClr val="bg1"/>
                </a:solidFill>
              </a:rPr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D4F766-C576-F298-E93A-CD0D832F8E4F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648935" y="1646102"/>
            <a:ext cx="3819652" cy="4160520"/>
          </a:xfrm>
        </p:spPr>
        <p:txBody>
          <a:bodyPr anchor="t">
            <a:normAutofit/>
          </a:bodyPr>
          <a:lstStyle>
            <a:lvl1pPr>
              <a:lnSpc>
                <a:spcPct val="125000"/>
              </a:lnSpc>
              <a:spcAft>
                <a:spcPts val="600"/>
              </a:spcAft>
              <a:defRPr sz="1800" b="0"/>
            </a:lvl1pPr>
            <a:lvl2pPr>
              <a:lnSpc>
                <a:spcPct val="125000"/>
              </a:lnSpc>
              <a:spcAft>
                <a:spcPts val="600"/>
              </a:spcAft>
              <a:defRPr sz="1800"/>
            </a:lvl2pPr>
            <a:lvl3pPr>
              <a:lnSpc>
                <a:spcPct val="125000"/>
              </a:lnSpc>
              <a:spcAft>
                <a:spcPts val="600"/>
              </a:spcAft>
              <a:defRPr sz="1800"/>
            </a:lvl3pPr>
            <a:lvl4pPr>
              <a:lnSpc>
                <a:spcPct val="125000"/>
              </a:lnSpc>
              <a:spcAft>
                <a:spcPts val="600"/>
              </a:spcAft>
              <a:defRPr sz="1800"/>
            </a:lvl4pPr>
            <a:lvl5pPr>
              <a:lnSpc>
                <a:spcPct val="125000"/>
              </a:lnSpc>
              <a:spcAft>
                <a:spcPts val="600"/>
              </a:spcAft>
              <a:defRPr sz="1800"/>
            </a:lvl5pPr>
          </a:lstStyle>
          <a:p>
            <a:pPr lvl="0"/>
            <a:r>
              <a:rPr lang="en-US"/>
              <a:t>Click to add text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8352712D-F957-4B22-8B50-BE10410FF89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524" y="6101107"/>
            <a:ext cx="1218895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ooter Placeholder 29">
            <a:extLst>
              <a:ext uri="{FF2B5EF4-FFF2-40B4-BE49-F238E27FC236}">
                <a16:creationId xmlns:a16="http://schemas.microsoft.com/office/drawing/2014/main" id="{26FD74F8-42BB-4CB4-ABF1-5F149743B4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42917" y="6309360"/>
            <a:ext cx="3423986" cy="4572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Presentation Title</a:t>
            </a:r>
            <a:endParaRPr lang="en-US">
              <a:solidFill>
                <a:schemeClr val="bg1"/>
              </a:solidFill>
            </a:endParaRPr>
          </a:p>
        </p:txBody>
      </p:sp>
      <p:sp>
        <p:nvSpPr>
          <p:cNvPr id="10" name="Date Placeholder 28">
            <a:extLst>
              <a:ext uri="{FF2B5EF4-FFF2-40B4-BE49-F238E27FC236}">
                <a16:creationId xmlns:a16="http://schemas.microsoft.com/office/drawing/2014/main" id="{5B031752-6400-4BFB-979F-E2EE795E4B9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373620" y="6309360"/>
            <a:ext cx="3411973" cy="4572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9/8/20XX</a:t>
            </a:r>
          </a:p>
        </p:txBody>
      </p:sp>
      <p:sp>
        <p:nvSpPr>
          <p:cNvPr id="12" name="Slide Number Placeholder 30">
            <a:extLst>
              <a:ext uri="{FF2B5EF4-FFF2-40B4-BE49-F238E27FC236}">
                <a16:creationId xmlns:a16="http://schemas.microsoft.com/office/drawing/2014/main" id="{6A5CAEAF-7DEC-4B20-8B1E-301A9D0E68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69202" y="6309360"/>
            <a:ext cx="979879" cy="457200"/>
          </a:xfrm>
        </p:spPr>
        <p:txBody>
          <a:bodyPr/>
          <a:lstStyle>
            <a:lvl1pPr>
              <a:defRPr sz="1200" b="0"/>
            </a:lvl1pPr>
          </a:lstStyle>
          <a:p>
            <a:fld id="{FAEF9944-A4F6-4C59-AEBD-678D6480B8E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70B696A3-EA34-4924-9037-E330B1CB89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633798" y="6117631"/>
            <a:ext cx="64008" cy="74036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2E94D0A7-4358-49BF-96EE-8DEB6F4DCF56}"/>
              </a:ext>
            </a:extLst>
          </p:cNvPr>
          <p:cNvSpPr>
            <a:spLocks noGrp="1"/>
          </p:cNvSpPr>
          <p:nvPr>
            <p:ph sz="quarter" idx="19" hasCustomPrompt="1"/>
          </p:nvPr>
        </p:nvSpPr>
        <p:spPr>
          <a:xfrm>
            <a:off x="4679661" y="1646102"/>
            <a:ext cx="6863403" cy="4160520"/>
          </a:xfrm>
        </p:spPr>
        <p:txBody>
          <a:bodyPr anchor="t">
            <a:normAutofit/>
          </a:bodyPr>
          <a:lstStyle>
            <a:lvl1pPr marL="0" indent="0">
              <a:lnSpc>
                <a:spcPct val="125000"/>
              </a:lnSpc>
              <a:spcAft>
                <a:spcPts val="600"/>
              </a:spcAft>
              <a:buNone/>
              <a:defRPr sz="1800" b="0"/>
            </a:lvl1pPr>
            <a:lvl2pPr marL="283464">
              <a:lnSpc>
                <a:spcPct val="125000"/>
              </a:lnSpc>
              <a:spcAft>
                <a:spcPts val="600"/>
              </a:spcAft>
              <a:defRPr sz="1800"/>
            </a:lvl2pPr>
            <a:lvl3pPr marL="566928">
              <a:lnSpc>
                <a:spcPct val="125000"/>
              </a:lnSpc>
              <a:spcAft>
                <a:spcPts val="600"/>
              </a:spcAft>
              <a:defRPr sz="1800"/>
            </a:lvl3pPr>
            <a:lvl4pPr marL="850392">
              <a:lnSpc>
                <a:spcPct val="125000"/>
              </a:lnSpc>
              <a:spcAft>
                <a:spcPts val="600"/>
              </a:spcAft>
              <a:defRPr sz="1800"/>
            </a:lvl4pPr>
            <a:lvl5pPr marL="1133856">
              <a:lnSpc>
                <a:spcPct val="125000"/>
              </a:lnSpc>
              <a:spcAft>
                <a:spcPts val="600"/>
              </a:spcAft>
              <a:defRPr sz="1800"/>
            </a:lvl5pPr>
          </a:lstStyle>
          <a:p>
            <a:pPr lvl="0"/>
            <a:r>
              <a:rPr lang="en-US"/>
              <a:t>Click to add text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714589042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nten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6" name="Rectangle 5">
            <a:extLst>
              <a:ext uri="{FF2B5EF4-FFF2-40B4-BE49-F238E27FC236}">
                <a16:creationId xmlns:a16="http://schemas.microsoft.com/office/drawing/2014/main" id="{23DC2F0A-1748-49AE-AF72-D6BBB4F8FE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flipH="1">
            <a:off x="0" y="0"/>
            <a:ext cx="1219200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83DF7B1-E0C5-4E09-BB5C-F11EA14D7C9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866789"/>
            <a:ext cx="6833381" cy="2594215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BBC678EC-E47C-4AC2-A75A-7022CECD003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34622" y="848455"/>
            <a:ext cx="5102365" cy="2601914"/>
          </a:xfrm>
        </p:spPr>
        <p:txBody>
          <a:bodyPr tIns="182880" anchor="ctr" anchorCtr="0">
            <a:noAutofit/>
          </a:bodyPr>
          <a:lstStyle>
            <a:lvl1pPr>
              <a:lnSpc>
                <a:spcPct val="100000"/>
              </a:lnSpc>
              <a:defRPr sz="3200" cap="all" baseline="0">
                <a:solidFill>
                  <a:schemeClr val="bg1"/>
                </a:solidFill>
              </a:defRPr>
            </a:lvl1pPr>
          </a:lstStyle>
          <a:p>
            <a:r>
              <a:rPr lang="en-US">
                <a:solidFill>
                  <a:schemeClr val="bg1"/>
                </a:solidFill>
              </a:rPr>
              <a:t>CLICK TO ADD TITLE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E74E69A-5ABD-42DF-A2B0-997A626257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3063" y="920164"/>
            <a:ext cx="1070775" cy="246619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C2B6D0A-4A1F-4B59-B429-AD3FABC74F3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5400000">
            <a:off x="-2390232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2B66529-F6B7-4C1C-8291-8139628DF6C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848456"/>
            <a:ext cx="6833382" cy="7170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872245B9-34B5-4F89-8EA6-C018B9D4FA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6858023" y="3442673"/>
            <a:ext cx="5333977" cy="3415328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690814BE-76E8-43EC-9616-A1F02F053A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3396996"/>
            <a:ext cx="12192001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F8AAA0A6-9D4B-4AA2-82F0-77E5ECF4B647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7386762" y="3928342"/>
            <a:ext cx="4162319" cy="2285000"/>
          </a:xfrm>
        </p:spPr>
        <p:txBody>
          <a:bodyPr anchor="ctr">
            <a:normAutofit/>
          </a:bodyPr>
          <a:lstStyle>
            <a:lvl1pPr marL="0" indent="0">
              <a:lnSpc>
                <a:spcPct val="100000"/>
              </a:lnSpc>
              <a:spcAft>
                <a:spcPts val="600"/>
              </a:spcAft>
              <a:buNone/>
              <a:defRPr sz="1800" b="0"/>
            </a:lvl1pPr>
          </a:lstStyle>
          <a:p>
            <a:r>
              <a:rPr lang="en-US"/>
              <a:t>Click to add text</a:t>
            </a:r>
          </a:p>
        </p:txBody>
      </p:sp>
      <p:sp>
        <p:nvSpPr>
          <p:cNvPr id="17" name="Footer Placeholder 12">
            <a:extLst>
              <a:ext uri="{FF2B5EF4-FFF2-40B4-BE49-F238E27FC236}">
                <a16:creationId xmlns:a16="http://schemas.microsoft.com/office/drawing/2014/main" id="{8E3FFD99-95F0-47A4-8642-FB9FECEC4F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525917" y="6309360"/>
            <a:ext cx="4946592" cy="457200"/>
          </a:xfrm>
        </p:spPr>
        <p:txBody>
          <a:bodyPr/>
          <a:lstStyle>
            <a:lvl1pPr>
              <a:defRPr lang="en-US" sz="1200" kern="1200" spc="150" baseline="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Presentation Title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94727536-E532-4015-A178-0ABB6B09C6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5400000">
            <a:off x="3398931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Date Placeholder 11">
            <a:extLst>
              <a:ext uri="{FF2B5EF4-FFF2-40B4-BE49-F238E27FC236}">
                <a16:creationId xmlns:a16="http://schemas.microsoft.com/office/drawing/2014/main" id="{22977876-C29D-4D32-9948-303465AEC31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377730" y="6309360"/>
            <a:ext cx="2736329" cy="457200"/>
          </a:xfrm>
        </p:spPr>
        <p:txBody>
          <a:bodyPr/>
          <a:lstStyle/>
          <a:p>
            <a:r>
              <a:rPr lang="en-US"/>
              <a:t>9/8/20XX</a:t>
            </a:r>
          </a:p>
        </p:txBody>
      </p:sp>
      <p:sp>
        <p:nvSpPr>
          <p:cNvPr id="20" name="Slide Number Placeholder 15">
            <a:extLst>
              <a:ext uri="{FF2B5EF4-FFF2-40B4-BE49-F238E27FC236}">
                <a16:creationId xmlns:a16="http://schemas.microsoft.com/office/drawing/2014/main" id="{6A7BC11E-2EF0-4989-9A7E-7AB377DB85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69202" y="6309360"/>
            <a:ext cx="979879" cy="457200"/>
          </a:xfrm>
        </p:spPr>
        <p:txBody>
          <a:bodyPr/>
          <a:lstStyle>
            <a:lvl1pPr>
              <a:defRPr sz="1200" b="0"/>
            </a:lvl1pPr>
          </a:lstStyle>
          <a:p>
            <a:fld id="{FAEF9944-A4F6-4C59-AEBD-678D6480B8E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50557ABF-B75C-BD78-1A04-E483A57A94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067712" y="0"/>
            <a:ext cx="5728216" cy="84552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647320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2" name="Rectangle 51">
            <a:extLst>
              <a:ext uri="{FF2B5EF4-FFF2-40B4-BE49-F238E27FC236}">
                <a16:creationId xmlns:a16="http://schemas.microsoft.com/office/drawing/2014/main" id="{EA8D8870-8337-4ABD-9EA6-3D5AAB7E42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flipH="1">
            <a:off x="0" y="0"/>
            <a:ext cx="1219200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BAC3B2DB-2CCA-4BD4-8D63-98257049E2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825689"/>
            <a:ext cx="12192000" cy="5201731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Title 1">
            <a:extLst>
              <a:ext uri="{FF2B5EF4-FFF2-40B4-BE49-F238E27FC236}">
                <a16:creationId xmlns:a16="http://schemas.microsoft.com/office/drawing/2014/main" id="{324DAAC3-FA37-4838-A298-327679F99F8A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386629" y="825687"/>
            <a:ext cx="9643772" cy="5201730"/>
          </a:xfrm>
        </p:spPr>
        <p:txBody>
          <a:bodyPr tIns="182880" anchor="ctr" anchorCtr="0">
            <a:noAutofit/>
          </a:bodyPr>
          <a:lstStyle>
            <a:lvl1pPr algn="l">
              <a:lnSpc>
                <a:spcPct val="100000"/>
              </a:lnSpc>
              <a:defRPr sz="4800" cap="all" baseline="0">
                <a:solidFill>
                  <a:schemeClr val="bg1"/>
                </a:solidFill>
              </a:defRPr>
            </a:lvl1pPr>
          </a:lstStyle>
          <a:p>
            <a:r>
              <a:rPr lang="en-US" sz="4400">
                <a:solidFill>
                  <a:schemeClr val="bg1"/>
                </a:solidFill>
              </a:rPr>
              <a:t>CLICK TO ADD TITLE</a:t>
            </a:r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id="{FB792E4C-AD3B-4E88-8540-E757597463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1" y="889696"/>
            <a:ext cx="1070775" cy="507771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6A32632F-9ED1-4328-BBE3-B4E014156A2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5400000">
            <a:off x="-2365125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EA124D3C-01E3-4B96-BDF0-54851D1739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5400000">
            <a:off x="7658511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167A64FF-37A7-4837-8033-CBEA22697E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119516" y="896046"/>
            <a:ext cx="1070775" cy="5077717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3FC0C09F-8990-542B-199E-E6FADE2FEE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119516" y="0"/>
            <a:ext cx="1070775" cy="82568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1F6F60C3-341E-9533-2415-66360A254A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119515" y="6027421"/>
            <a:ext cx="1070775" cy="83058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929168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056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D2EB84-A825-43E5-A45B-B2936B5CD2B5}" type="datetimeFigureOut">
              <a:rPr lang="en-US" smtClean="0"/>
              <a:t>12/1/2025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B553B-4F88-4594-8AE4-E3BCCEEC7B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47212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D2EB84-A825-43E5-A45B-B2936B5CD2B5}" type="datetimeFigureOut">
              <a:rPr lang="en-US" smtClean="0"/>
              <a:t>12/1/2025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B553B-4F88-4594-8AE4-E3BCCEEC7B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40956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D2EB84-A825-43E5-A45B-B2936B5CD2B5}" type="datetimeFigureOut">
              <a:rPr lang="en-US" smtClean="0"/>
              <a:t>12/1/2025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B553B-4F88-4594-8AE4-E3BCCEEC7B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44399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D2EB84-A825-43E5-A45B-B2936B5CD2B5}" type="datetimeFigureOut">
              <a:rPr lang="en-US" smtClean="0"/>
              <a:t>12/1/2025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B553B-4F88-4594-8AE4-E3BCCEEC7B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16631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D2EB84-A825-43E5-A45B-B2936B5CD2B5}" type="datetimeFigureOut">
              <a:rPr lang="en-US" smtClean="0"/>
              <a:t>12/1/2025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B553B-4F88-4594-8AE4-E3BCCEEC7B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17952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D2EB84-A825-43E5-A45B-B2936B5CD2B5}" type="datetimeFigureOut">
              <a:rPr lang="en-US" smtClean="0"/>
              <a:t>12/1/2025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B553B-4F88-4594-8AE4-E3BCCEEC7B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08945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4.xml"/><Relationship Id="rId13" Type="http://schemas.openxmlformats.org/officeDocument/2006/relationships/slideLayout" Target="../slideLayouts/slideLayout29.xml"/><Relationship Id="rId18" Type="http://schemas.openxmlformats.org/officeDocument/2006/relationships/slideLayout" Target="../slideLayouts/slideLayout34.xml"/><Relationship Id="rId3" Type="http://schemas.openxmlformats.org/officeDocument/2006/relationships/slideLayout" Target="../slideLayouts/slideLayout19.xml"/><Relationship Id="rId7" Type="http://schemas.openxmlformats.org/officeDocument/2006/relationships/slideLayout" Target="../slideLayouts/slideLayout23.xml"/><Relationship Id="rId12" Type="http://schemas.openxmlformats.org/officeDocument/2006/relationships/slideLayout" Target="../slideLayouts/slideLayout28.xml"/><Relationship Id="rId17" Type="http://schemas.openxmlformats.org/officeDocument/2006/relationships/slideLayout" Target="../slideLayouts/slideLayout33.xml"/><Relationship Id="rId2" Type="http://schemas.openxmlformats.org/officeDocument/2006/relationships/slideLayout" Target="../slideLayouts/slideLayout18.xml"/><Relationship Id="rId16" Type="http://schemas.openxmlformats.org/officeDocument/2006/relationships/slideLayout" Target="../slideLayouts/slideLayout32.xml"/><Relationship Id="rId1" Type="http://schemas.openxmlformats.org/officeDocument/2006/relationships/slideLayout" Target="../slideLayouts/slideLayout17.xml"/><Relationship Id="rId6" Type="http://schemas.openxmlformats.org/officeDocument/2006/relationships/slideLayout" Target="../slideLayouts/slideLayout22.xml"/><Relationship Id="rId11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1.xml"/><Relationship Id="rId15" Type="http://schemas.openxmlformats.org/officeDocument/2006/relationships/slideLayout" Target="../slideLayouts/slideLayout31.xml"/><Relationship Id="rId10" Type="http://schemas.openxmlformats.org/officeDocument/2006/relationships/slideLayout" Target="../slideLayouts/slideLayout26.xml"/><Relationship Id="rId19" Type="http://schemas.openxmlformats.org/officeDocument/2006/relationships/theme" Target="../theme/theme2.xml"/><Relationship Id="rId4" Type="http://schemas.openxmlformats.org/officeDocument/2006/relationships/slideLayout" Target="../slideLayouts/slideLayout20.xml"/><Relationship Id="rId9" Type="http://schemas.openxmlformats.org/officeDocument/2006/relationships/slideLayout" Target="../slideLayouts/slideLayout25.xml"/><Relationship Id="rId14" Type="http://schemas.openxmlformats.org/officeDocument/2006/relationships/slideLayout" Target="../slideLayouts/slideLayout3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D2EB84-A825-43E5-A45B-B2936B5CD2B5}" type="datetimeFigureOut">
              <a:rPr lang="en-US" smtClean="0"/>
              <a:t>12/1/2025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A1AB553B-4F88-4594-8AE4-E3BCCEEC7B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16516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0786F82F-1B47-46ED-8EAE-53EF71E59E9A}"/>
              </a:ext>
            </a:extLst>
          </p:cNvPr>
          <p:cNvSpPr/>
          <p:nvPr/>
        </p:nvSpPr>
        <p:spPr>
          <a:xfrm>
            <a:off x="4718302" y="0"/>
            <a:ext cx="7473698" cy="6858000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2918" y="705113"/>
            <a:ext cx="3411973" cy="5197498"/>
          </a:xfrm>
          <a:prstGeom prst="rect">
            <a:avLst/>
          </a:prstGeom>
        </p:spPr>
        <p:txBody>
          <a:bodyPr vert="horz" lIns="109728" tIns="109728" rIns="109728" bIns="9144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76671" y="705113"/>
            <a:ext cx="6172412" cy="5197497"/>
          </a:xfrm>
          <a:prstGeom prst="rect">
            <a:avLst/>
          </a:prstGeom>
        </p:spPr>
        <p:txBody>
          <a:bodyPr vert="horz" lIns="109728" tIns="109728" rIns="109728" bIns="9144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2917" y="6309360"/>
            <a:ext cx="3411973" cy="457200"/>
          </a:xfrm>
          <a:prstGeom prst="rect">
            <a:avLst/>
          </a:prstGeom>
        </p:spPr>
        <p:txBody>
          <a:bodyPr vert="horz" lIns="109728" tIns="109728" rIns="109728" bIns="91440" rtlCol="0" anchor="ctr"/>
          <a:lstStyle>
            <a:lvl1pPr algn="l">
              <a:defRPr sz="1200" spc="1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r>
              <a:rPr lang="en-US"/>
              <a:t>9/8/20XX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376670" y="6309360"/>
            <a:ext cx="4946592" cy="457200"/>
          </a:xfrm>
          <a:prstGeom prst="rect">
            <a:avLst/>
          </a:prstGeom>
        </p:spPr>
        <p:txBody>
          <a:bodyPr vert="horz" lIns="109728" tIns="109728" rIns="109728" bIns="91440" rtlCol="0" anchor="ctr"/>
          <a:lstStyle>
            <a:lvl1pPr algn="l">
              <a:defRPr sz="1200" spc="1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r>
              <a:rPr lang="en-US"/>
              <a:t>Presentation Title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69202" y="6309360"/>
            <a:ext cx="979879" cy="457200"/>
          </a:xfrm>
          <a:prstGeom prst="rect">
            <a:avLst/>
          </a:prstGeom>
        </p:spPr>
        <p:txBody>
          <a:bodyPr vert="horz" lIns="109728" tIns="109728" rIns="109728" bIns="91440" rtlCol="0" anchor="b"/>
          <a:lstStyle>
            <a:lvl1pPr algn="r">
              <a:defRPr sz="1600" b="1" spc="1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fld id="{FAEF9944-A4F6-4C59-AEBD-678D6480B8E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EF1BAF6F-6275-4646-9C59-331B29B9550F}"/>
              </a:ext>
            </a:extLst>
          </p:cNvPr>
          <p:cNvSpPr/>
          <p:nvPr/>
        </p:nvSpPr>
        <p:spPr>
          <a:xfrm rot="5400000">
            <a:off x="1257298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12716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  <p:sldLayoutId id="2147483694" r:id="rId17"/>
    <p:sldLayoutId id="2147483695" r:id="rId18"/>
  </p:sldLayoutIdLst>
  <p:hf sldNum="0" hdr="0" ftr="0" dt="0"/>
  <p:txStyles>
    <p:titleStyle>
      <a:lvl1pPr algn="l" defTabSz="914400" rtl="0" eaLnBrk="1" latinLnBrk="0" hangingPunct="1">
        <a:lnSpc>
          <a:spcPct val="150000"/>
        </a:lnSpc>
        <a:spcBef>
          <a:spcPct val="0"/>
        </a:spcBef>
        <a:buNone/>
        <a:defRPr sz="3600" b="1" kern="1200" spc="1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40000"/>
        </a:lnSpc>
        <a:spcBef>
          <a:spcPts val="930"/>
        </a:spcBef>
        <a:buFont typeface="Corbel" panose="020B0503020204020204" pitchFamily="34" charset="0"/>
        <a:buNone/>
        <a:defRPr sz="1800" b="1" kern="1200" spc="15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0" indent="0" algn="l" defTabSz="914400" rtl="0" eaLnBrk="1" latinLnBrk="0" hangingPunct="1">
        <a:lnSpc>
          <a:spcPct val="140000"/>
        </a:lnSpc>
        <a:spcBef>
          <a:spcPts val="930"/>
        </a:spcBef>
        <a:buFont typeface="Corbel" panose="020B0503020204020204" pitchFamily="34" charset="0"/>
        <a:buNone/>
        <a:defRPr sz="1600" kern="1200" spc="15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0" indent="-320040" algn="l" defTabSz="914400" rtl="0" eaLnBrk="1" latinLnBrk="0" hangingPunct="1">
        <a:lnSpc>
          <a:spcPct val="140000"/>
        </a:lnSpc>
        <a:spcBef>
          <a:spcPts val="930"/>
        </a:spcBef>
        <a:buFont typeface="Corbel" panose="020B0503020204020204" pitchFamily="34" charset="0"/>
        <a:buChar char="–"/>
        <a:defRPr sz="1400" i="1" kern="1200" spc="15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0" indent="-320040" algn="l" defTabSz="914400" rtl="0" eaLnBrk="1" latinLnBrk="0" hangingPunct="1">
        <a:lnSpc>
          <a:spcPct val="140000"/>
        </a:lnSpc>
        <a:spcBef>
          <a:spcPts val="930"/>
        </a:spcBef>
        <a:buFont typeface="Corbel" panose="020B0503020204020204" pitchFamily="34" charset="0"/>
        <a:buChar char="–"/>
        <a:defRPr sz="1400" kern="1200" spc="15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0" indent="-320040" algn="l" defTabSz="914400" rtl="0" eaLnBrk="1" latinLnBrk="0" hangingPunct="1">
        <a:lnSpc>
          <a:spcPct val="140000"/>
        </a:lnSpc>
        <a:spcBef>
          <a:spcPts val="930"/>
        </a:spcBef>
        <a:buFont typeface="Corbel" panose="020B0503020204020204" pitchFamily="34" charset="0"/>
        <a:buChar char="–"/>
        <a:defRPr sz="1400" i="1" kern="1200" spc="15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92024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6pPr>
      <a:lvl7pPr marL="224028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i="1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7pPr>
      <a:lvl8pPr marL="256032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8pPr>
      <a:lvl9pPr marL="288036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i="1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848">
          <p15:clr>
            <a:srgbClr val="F26B43"/>
          </p15:clr>
        </p15:guide>
        <p15:guide id="2" orient="horz" pos="3960">
          <p15:clr>
            <a:srgbClr val="F26B43"/>
          </p15:clr>
        </p15:guide>
        <p15:guide id="3" orient="horz" pos="1536">
          <p15:clr>
            <a:srgbClr val="F26B43"/>
          </p15:clr>
        </p15:guide>
        <p15:guide id="4" orient="horz" pos="3840">
          <p15:clr>
            <a:srgbClr val="F26B43"/>
          </p15:clr>
        </p15:guide>
        <p15:guide id="5" pos="4416">
          <p15:clr>
            <a:srgbClr val="F26B43"/>
          </p15:clr>
        </p15:guide>
        <p15:guide id="6" pos="4800">
          <p15:clr>
            <a:srgbClr val="F26B43"/>
          </p15:clr>
        </p15:guide>
        <p15:guide id="7" orient="horz" pos="360">
          <p15:clr>
            <a:srgbClr val="F26B43"/>
          </p15:clr>
        </p15:guide>
        <p15:guide id="8" pos="7368">
          <p15:clr>
            <a:srgbClr val="F26B43"/>
          </p15:clr>
        </p15:guide>
        <p15:guide id="9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4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0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9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0814B6A3-5F3E-4909-8ED5-87FE8249226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 vert="horz" lIns="109728" tIns="109728" rIns="109728" bIns="91440" rtlCol="0" anchor="ctr">
            <a:normAutofit/>
          </a:bodyPr>
          <a:lstStyle/>
          <a:p>
            <a:pPr algn="ctr"/>
            <a:r>
              <a:rPr lang="en-US" sz="2800" dirty="0"/>
              <a:t>West Michigan Shoreline </a:t>
            </a:r>
            <a:br>
              <a:rPr lang="en-US" sz="2800" dirty="0"/>
            </a:br>
            <a:r>
              <a:rPr lang="en-US" sz="2800" dirty="0"/>
              <a:t>Materials Management Planning Committee </a:t>
            </a:r>
            <a:br>
              <a:rPr lang="en-US" sz="3600" dirty="0"/>
            </a:br>
            <a:br>
              <a:rPr lang="en-US" dirty="0"/>
            </a:br>
            <a:r>
              <a:rPr lang="en-US" dirty="0"/>
              <a:t>TimeLine Overview</a:t>
            </a:r>
            <a:br>
              <a:rPr lang="en-US" dirty="0"/>
            </a:br>
            <a:r>
              <a:rPr lang="en-US" sz="2400" dirty="0"/>
              <a:t>December 1, 2025</a:t>
            </a:r>
          </a:p>
        </p:txBody>
      </p:sp>
    </p:spTree>
    <p:extLst>
      <p:ext uri="{BB962C8B-B14F-4D97-AF65-F5344CB8AC3E}">
        <p14:creationId xmlns:p14="http://schemas.microsoft.com/office/powerpoint/2010/main" val="232390724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439DFB-41EA-6BD7-A38B-594BE7A002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Curbside Recycling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CA7672-CC0A-1A98-F573-D3CFC623A1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en-US" dirty="0"/>
          </a:p>
          <a:p>
            <a:pPr marL="0" indent="0">
              <a:buNone/>
            </a:pPr>
            <a:r>
              <a:rPr lang="en-US" sz="2800" b="1" dirty="0"/>
              <a:t>Curbside Recycling Access </a:t>
            </a:r>
            <a:r>
              <a:rPr lang="en-US" sz="2800" dirty="0"/>
              <a:t>should be calculated for each municipality within the planning area that is either in an </a:t>
            </a:r>
            <a:r>
              <a:rPr lang="en-US" sz="2800" dirty="0">
                <a:highlight>
                  <a:srgbClr val="FFFF00"/>
                </a:highlight>
              </a:rPr>
              <a:t>urban area or has a resident population greater than 5,000.</a:t>
            </a:r>
            <a:r>
              <a:rPr lang="en-US" sz="2800" dirty="0"/>
              <a:t> </a:t>
            </a:r>
          </a:p>
          <a:p>
            <a:pPr marL="0" indent="0">
              <a:buNone/>
            </a:pPr>
            <a:r>
              <a:rPr lang="en-US" sz="2800" dirty="0"/>
              <a:t>If any of these municipalities do not meet the Benchmark Recycling Standards (BRS) of </a:t>
            </a:r>
            <a:r>
              <a:rPr lang="en-US" sz="2800" dirty="0">
                <a:highlight>
                  <a:srgbClr val="FFFF00"/>
                </a:highlight>
              </a:rPr>
              <a:t>90% curbside access</a:t>
            </a:r>
            <a:r>
              <a:rPr lang="en-US" sz="2800" dirty="0"/>
              <a:t>, the MMP should identify action steps to make progress towards achieving the BRS.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902747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A67DC6-09D0-6F82-B979-24401D41B4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“Urban” Communities (2020 Census)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F0712E-96EE-4FCE-B95A-4D65C3F680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0" y="1701432"/>
            <a:ext cx="52578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b="1" dirty="0"/>
              <a:t>“Urban”</a:t>
            </a:r>
          </a:p>
          <a:p>
            <a:r>
              <a:rPr lang="en-US" sz="2800" dirty="0"/>
              <a:t>Fremont</a:t>
            </a:r>
          </a:p>
          <a:p>
            <a:r>
              <a:rPr lang="en-US" sz="2800" dirty="0"/>
              <a:t>Ludington</a:t>
            </a:r>
          </a:p>
          <a:p>
            <a:r>
              <a:rPr lang="en-US" sz="2800" dirty="0"/>
              <a:t>Muskegon-Norton Shores</a:t>
            </a:r>
          </a:p>
          <a:p>
            <a:r>
              <a:rPr lang="en-US" sz="2800" dirty="0"/>
              <a:t>Whitehall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B145FEA5-8A58-4E18-8A2A-2ABFF5BD0691}"/>
              </a:ext>
            </a:extLst>
          </p:cNvPr>
          <p:cNvSpPr txBox="1">
            <a:spLocks/>
          </p:cNvSpPr>
          <p:nvPr/>
        </p:nvSpPr>
        <p:spPr>
          <a:xfrm>
            <a:off x="838201" y="1825625"/>
            <a:ext cx="52578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/>
              <a:t>January 1, </a:t>
            </a:r>
            <a:r>
              <a:rPr lang="en-US" b="1" dirty="0">
                <a:solidFill>
                  <a:srgbClr val="FF0000"/>
                </a:solidFill>
              </a:rPr>
              <a:t>2026</a:t>
            </a:r>
            <a:r>
              <a:rPr lang="en-US" dirty="0"/>
              <a:t>: 90% of single-family dwellings must have access to curbside recycling.</a:t>
            </a:r>
          </a:p>
        </p:txBody>
      </p:sp>
    </p:spTree>
    <p:extLst>
      <p:ext uri="{BB962C8B-B14F-4D97-AF65-F5344CB8AC3E}">
        <p14:creationId xmlns:p14="http://schemas.microsoft.com/office/powerpoint/2010/main" val="252188486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CA622F-01F4-8849-B653-FA7C93A9FD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Communities Over 5,000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EE15E50F-4ADE-C395-A93C-52AFED41BD15}"/>
              </a:ext>
            </a:extLst>
          </p:cNvPr>
          <p:cNvSpPr txBox="1">
            <a:spLocks/>
          </p:cNvSpPr>
          <p:nvPr/>
        </p:nvSpPr>
        <p:spPr>
          <a:xfrm>
            <a:off x="6096000" y="1825624"/>
            <a:ext cx="5257800" cy="50323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b="1" dirty="0"/>
              <a:t>&gt;5,000</a:t>
            </a:r>
          </a:p>
          <a:p>
            <a:r>
              <a:rPr lang="en-US" dirty="0"/>
              <a:t>Dalton Township</a:t>
            </a:r>
          </a:p>
          <a:p>
            <a:r>
              <a:rPr lang="en-US" dirty="0"/>
              <a:t>Egelston Township</a:t>
            </a:r>
          </a:p>
          <a:p>
            <a:r>
              <a:rPr lang="en-US" dirty="0"/>
              <a:t>Fruitland Township</a:t>
            </a:r>
          </a:p>
          <a:p>
            <a:r>
              <a:rPr lang="en-US" dirty="0"/>
              <a:t>Fruitport Charter Twp</a:t>
            </a:r>
          </a:p>
          <a:p>
            <a:r>
              <a:rPr lang="en-US" dirty="0"/>
              <a:t>Laketon Township</a:t>
            </a:r>
          </a:p>
          <a:p>
            <a:r>
              <a:rPr lang="en-US" dirty="0"/>
              <a:t>Muskegon Charter Twp</a:t>
            </a:r>
          </a:p>
          <a:p>
            <a:r>
              <a:rPr lang="en-US" dirty="0"/>
              <a:t>Muskegon Heights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7F6FA41F-EF16-4F82-7FB4-1D621D86FFA8}"/>
              </a:ext>
            </a:extLst>
          </p:cNvPr>
          <p:cNvSpPr txBox="1">
            <a:spLocks/>
          </p:cNvSpPr>
          <p:nvPr/>
        </p:nvSpPr>
        <p:spPr>
          <a:xfrm>
            <a:off x="838200" y="1825624"/>
            <a:ext cx="52578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/>
              <a:t>January 1, </a:t>
            </a:r>
            <a:r>
              <a:rPr lang="en-US" b="1" dirty="0">
                <a:solidFill>
                  <a:srgbClr val="FF0000"/>
                </a:solidFill>
              </a:rPr>
              <a:t>2028</a:t>
            </a:r>
            <a:r>
              <a:rPr lang="en-US" dirty="0"/>
              <a:t>: 90% of single-family dwellings must have access to curbside recycling.</a:t>
            </a:r>
          </a:p>
        </p:txBody>
      </p:sp>
    </p:spTree>
    <p:extLst>
      <p:ext uri="{BB962C8B-B14F-4D97-AF65-F5344CB8AC3E}">
        <p14:creationId xmlns:p14="http://schemas.microsoft.com/office/powerpoint/2010/main" val="371567706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F5C5CD-FFD3-BE02-D949-6EE28B7A27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Drop Off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B1CCF2-A37C-55A7-5612-3426BABB91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5257800" cy="4351338"/>
          </a:xfrm>
        </p:spPr>
        <p:txBody>
          <a:bodyPr>
            <a:normAutofit/>
          </a:bodyPr>
          <a:lstStyle/>
          <a:p>
            <a:r>
              <a:rPr lang="en-US" sz="2800" dirty="0"/>
              <a:t>Counties required to provide a number of drop off locations </a:t>
            </a:r>
            <a:r>
              <a:rPr lang="en-US" sz="2800" dirty="0">
                <a:highlight>
                  <a:srgbClr val="FFFF00"/>
                </a:highlight>
              </a:rPr>
              <a:t>according to the population of residents without access to curbside recycling</a:t>
            </a:r>
            <a:r>
              <a:rPr lang="en-US" sz="2800" dirty="0"/>
              <a:t>.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3DBA3D65-B0BD-7BB1-5902-4EAE55E2ED0C}"/>
              </a:ext>
            </a:extLst>
          </p:cNvPr>
          <p:cNvSpPr txBox="1">
            <a:spLocks/>
          </p:cNvSpPr>
          <p:nvPr/>
        </p:nvSpPr>
        <p:spPr>
          <a:xfrm>
            <a:off x="6096000" y="1825625"/>
            <a:ext cx="52578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Locations are available at least 24 hours a month</a:t>
            </a:r>
          </a:p>
        </p:txBody>
      </p:sp>
    </p:spTree>
    <p:extLst>
      <p:ext uri="{BB962C8B-B14F-4D97-AF65-F5344CB8AC3E}">
        <p14:creationId xmlns:p14="http://schemas.microsoft.com/office/powerpoint/2010/main" val="196496562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30B5E2-B66C-754E-6516-1103DA65F6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B5542B38-D4F2-DBF6-F3A6-AB4511A21C1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257049"/>
            <a:ext cx="12192000" cy="62358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005224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>
            <a:extLst>
              <a:ext uri="{FF2B5EF4-FFF2-40B4-BE49-F238E27FC236}">
                <a16:creationId xmlns:a16="http://schemas.microsoft.com/office/drawing/2014/main" id="{609316A9-990D-4EC3-A671-70EE5C1493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9B0C6109-9159-49CA-AD7A-F9035539DB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686F14F5-308C-4EB6-87AB-05DE9501B1A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7" name="Rectangle 23">
              <a:extLst>
                <a:ext uri="{FF2B5EF4-FFF2-40B4-BE49-F238E27FC236}">
                  <a16:creationId xmlns:a16="http://schemas.microsoft.com/office/drawing/2014/main" id="{BA032363-A188-47C5-9D59-9B788809DCD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8" name="Rectangle 25">
              <a:extLst>
                <a:ext uri="{FF2B5EF4-FFF2-40B4-BE49-F238E27FC236}">
                  <a16:creationId xmlns:a16="http://schemas.microsoft.com/office/drawing/2014/main" id="{2C4077DF-6BB9-4069-AD28-6B1664EBB06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D2B8B50-3419-41ED-9A9F-3CF9EEBBD3F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0" name="Rectangle 27">
              <a:extLst>
                <a:ext uri="{FF2B5EF4-FFF2-40B4-BE49-F238E27FC236}">
                  <a16:creationId xmlns:a16="http://schemas.microsoft.com/office/drawing/2014/main" id="{5C640498-2E73-4FA2-BEB6-C3596A458C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1" name="Rectangle 28">
              <a:extLst>
                <a:ext uri="{FF2B5EF4-FFF2-40B4-BE49-F238E27FC236}">
                  <a16:creationId xmlns:a16="http://schemas.microsoft.com/office/drawing/2014/main" id="{3240EEFC-4112-4C39-A816-C815774F6D6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2" name="Rectangle 29">
              <a:extLst>
                <a:ext uri="{FF2B5EF4-FFF2-40B4-BE49-F238E27FC236}">
                  <a16:creationId xmlns:a16="http://schemas.microsoft.com/office/drawing/2014/main" id="{ADF362B0-03EA-4800-9FAA-9F128587E42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3" name="Isosceles Triangle 22">
              <a:extLst>
                <a:ext uri="{FF2B5EF4-FFF2-40B4-BE49-F238E27FC236}">
                  <a16:creationId xmlns:a16="http://schemas.microsoft.com/office/drawing/2014/main" id="{0BA84559-2F4C-4795-9246-4C563F942DB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4" name="Isosceles Triangle 23">
              <a:extLst>
                <a:ext uri="{FF2B5EF4-FFF2-40B4-BE49-F238E27FC236}">
                  <a16:creationId xmlns:a16="http://schemas.microsoft.com/office/drawing/2014/main" id="{FA77A1AA-CA47-4A91-A0A1-0A8CE31A985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</p:grpSp>
      <p:sp>
        <p:nvSpPr>
          <p:cNvPr id="26" name="Rectangle 25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8" name="Group 27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31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33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34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35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36" name="Isosceles Triangle 35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37" name="Isosceles Triangle 36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</p:grpSp>
      <p:sp>
        <p:nvSpPr>
          <p:cNvPr id="39" name="Rectangle 38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84855476-92D6-2D07-5518-F1A3CA84661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76102998"/>
              </p:ext>
            </p:extLst>
          </p:nvPr>
        </p:nvGraphicFramePr>
        <p:xfrm>
          <a:off x="1126309" y="1536484"/>
          <a:ext cx="9941262" cy="3781412"/>
        </p:xfrm>
        <a:graphic>
          <a:graphicData uri="http://schemas.openxmlformats.org/drawingml/2006/table">
            <a:tbl>
              <a:tblPr firstRow="1" bandRow="1"/>
              <a:tblGrid>
                <a:gridCol w="1553322">
                  <a:extLst>
                    <a:ext uri="{9D8B030D-6E8A-4147-A177-3AD203B41FA5}">
                      <a16:colId xmlns:a16="http://schemas.microsoft.com/office/drawing/2014/main" val="3851902984"/>
                    </a:ext>
                  </a:extLst>
                </a:gridCol>
                <a:gridCol w="667929">
                  <a:extLst>
                    <a:ext uri="{9D8B030D-6E8A-4147-A177-3AD203B41FA5}">
                      <a16:colId xmlns:a16="http://schemas.microsoft.com/office/drawing/2014/main" val="1361174413"/>
                    </a:ext>
                  </a:extLst>
                </a:gridCol>
                <a:gridCol w="854327">
                  <a:extLst>
                    <a:ext uri="{9D8B030D-6E8A-4147-A177-3AD203B41FA5}">
                      <a16:colId xmlns:a16="http://schemas.microsoft.com/office/drawing/2014/main" val="2068569617"/>
                    </a:ext>
                  </a:extLst>
                </a:gridCol>
                <a:gridCol w="1988252">
                  <a:extLst>
                    <a:ext uri="{9D8B030D-6E8A-4147-A177-3AD203B41FA5}">
                      <a16:colId xmlns:a16="http://schemas.microsoft.com/office/drawing/2014/main" val="3767304219"/>
                    </a:ext>
                  </a:extLst>
                </a:gridCol>
                <a:gridCol w="745595">
                  <a:extLst>
                    <a:ext uri="{9D8B030D-6E8A-4147-A177-3AD203B41FA5}">
                      <a16:colId xmlns:a16="http://schemas.microsoft.com/office/drawing/2014/main" val="1718243657"/>
                    </a:ext>
                  </a:extLst>
                </a:gridCol>
                <a:gridCol w="854327">
                  <a:extLst>
                    <a:ext uri="{9D8B030D-6E8A-4147-A177-3AD203B41FA5}">
                      <a16:colId xmlns:a16="http://schemas.microsoft.com/office/drawing/2014/main" val="1109094477"/>
                    </a:ext>
                  </a:extLst>
                </a:gridCol>
                <a:gridCol w="869861">
                  <a:extLst>
                    <a:ext uri="{9D8B030D-6E8A-4147-A177-3AD203B41FA5}">
                      <a16:colId xmlns:a16="http://schemas.microsoft.com/office/drawing/2014/main" val="1774917310"/>
                    </a:ext>
                  </a:extLst>
                </a:gridCol>
                <a:gridCol w="1056259">
                  <a:extLst>
                    <a:ext uri="{9D8B030D-6E8A-4147-A177-3AD203B41FA5}">
                      <a16:colId xmlns:a16="http://schemas.microsoft.com/office/drawing/2014/main" val="2195385980"/>
                    </a:ext>
                  </a:extLst>
                </a:gridCol>
                <a:gridCol w="1351390">
                  <a:extLst>
                    <a:ext uri="{9D8B030D-6E8A-4147-A177-3AD203B41FA5}">
                      <a16:colId xmlns:a16="http://schemas.microsoft.com/office/drawing/2014/main" val="512181200"/>
                    </a:ext>
                  </a:extLst>
                </a:gridCol>
              </a:tblGrid>
              <a:tr h="222436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County over 100,000</a:t>
                      </a:r>
                    </a:p>
                  </a:txBody>
                  <a:tcPr marL="6213" marR="6213" marT="62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pop</a:t>
                      </a:r>
                    </a:p>
                  </a:txBody>
                  <a:tcPr marL="6213" marR="6213" marT="62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households</a:t>
                      </a:r>
                    </a:p>
                  </a:txBody>
                  <a:tcPr marL="6213" marR="6213" marT="62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Urban or &gt;5,000</a:t>
                      </a:r>
                    </a:p>
                  </a:txBody>
                  <a:tcPr marL="6213" marR="6213" marT="62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pop</a:t>
                      </a:r>
                    </a:p>
                  </a:txBody>
                  <a:tcPr marL="6213" marR="6213" marT="62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households</a:t>
                      </a:r>
                    </a:p>
                  </a:txBody>
                  <a:tcPr marL="6213" marR="6213" marT="62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with access</a:t>
                      </a:r>
                    </a:p>
                  </a:txBody>
                  <a:tcPr marL="6213" marR="6213" marT="62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90% of without</a:t>
                      </a:r>
                    </a:p>
                  </a:txBody>
                  <a:tcPr marL="6213" marR="6213" marT="62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County w/o access</a:t>
                      </a:r>
                    </a:p>
                  </a:txBody>
                  <a:tcPr marL="6213" marR="6213" marT="62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53383174"/>
                  </a:ext>
                </a:extLst>
              </a:tr>
              <a:tr h="222436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Muskegon County</a:t>
                      </a:r>
                    </a:p>
                  </a:txBody>
                  <a:tcPr marL="6213" marR="6213" marT="62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176,564</a:t>
                      </a:r>
                    </a:p>
                  </a:txBody>
                  <a:tcPr marL="6213" marR="6213" marT="62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75,943</a:t>
                      </a:r>
                    </a:p>
                  </a:txBody>
                  <a:tcPr marL="6213" marR="6213" marT="62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Dalton Township</a:t>
                      </a:r>
                    </a:p>
                  </a:txBody>
                  <a:tcPr marL="6213" marR="6213" marT="62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9,481</a:t>
                      </a:r>
                    </a:p>
                  </a:txBody>
                  <a:tcPr marL="6213" marR="6213" marT="62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3,628</a:t>
                      </a:r>
                    </a:p>
                  </a:txBody>
                  <a:tcPr marL="6213" marR="6213" marT="62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6213" marR="6213" marT="62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E2D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6213" marR="6213" marT="62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6213" marR="6213" marT="62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5256559"/>
                  </a:ext>
                </a:extLst>
              </a:tr>
              <a:tr h="222436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6213" marR="6213" marT="62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6213" marR="6213" marT="62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6213" marR="6213" marT="62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Egelston Township</a:t>
                      </a:r>
                    </a:p>
                  </a:txBody>
                  <a:tcPr marL="6213" marR="6213" marT="62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11,182</a:t>
                      </a:r>
                    </a:p>
                  </a:txBody>
                  <a:tcPr marL="6213" marR="6213" marT="62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4,078</a:t>
                      </a:r>
                    </a:p>
                  </a:txBody>
                  <a:tcPr marL="6213" marR="6213" marT="62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6213" marR="6213" marT="62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E2D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6213" marR="6213" marT="62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CEE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6213" marR="6213" marT="62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38604914"/>
                  </a:ext>
                </a:extLst>
              </a:tr>
              <a:tr h="222436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6213" marR="6213" marT="62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6213" marR="6213" marT="62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6213" marR="6213" marT="62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Fruitland Township</a:t>
                      </a:r>
                    </a:p>
                  </a:txBody>
                  <a:tcPr marL="6213" marR="6213" marT="62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5,831</a:t>
                      </a:r>
                    </a:p>
                  </a:txBody>
                  <a:tcPr marL="6213" marR="6213" marT="62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2,585</a:t>
                      </a:r>
                    </a:p>
                  </a:txBody>
                  <a:tcPr marL="6213" marR="6213" marT="62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6213" marR="6213" marT="62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E2D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6213" marR="6213" marT="62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CEE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6213" marR="6213" marT="62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37324450"/>
                  </a:ext>
                </a:extLst>
              </a:tr>
              <a:tr h="222436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6213" marR="6213" marT="62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6213" marR="6213" marT="62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6213" marR="6213" marT="62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Fruitport Charter Township</a:t>
                      </a:r>
                    </a:p>
                  </a:txBody>
                  <a:tcPr marL="6213" marR="6213" marT="62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14,789</a:t>
                      </a:r>
                    </a:p>
                  </a:txBody>
                  <a:tcPr marL="6213" marR="6213" marT="62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5,645</a:t>
                      </a:r>
                    </a:p>
                  </a:txBody>
                  <a:tcPr marL="6213" marR="6213" marT="62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6213" marR="6213" marT="62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E2D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6213" marR="6213" marT="62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CEE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6213" marR="6213" marT="62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89735367"/>
                  </a:ext>
                </a:extLst>
              </a:tr>
              <a:tr h="222436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6213" marR="6213" marT="62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6213" marR="6213" marT="62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6213" marR="6213" marT="62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Laketon Township</a:t>
                      </a:r>
                    </a:p>
                  </a:txBody>
                  <a:tcPr marL="6213" marR="6213" marT="62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7,647</a:t>
                      </a:r>
                    </a:p>
                  </a:txBody>
                  <a:tcPr marL="6213" marR="6213" marT="62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2,960</a:t>
                      </a:r>
                    </a:p>
                  </a:txBody>
                  <a:tcPr marL="6213" marR="6213" marT="62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6213" marR="6213" marT="62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E2D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6213" marR="6213" marT="62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CEE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6213" marR="6213" marT="62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68000287"/>
                  </a:ext>
                </a:extLst>
              </a:tr>
              <a:tr h="222436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6213" marR="6213" marT="62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6213" marR="6213" marT="62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6213" marR="6213" marT="62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Muskegon</a:t>
                      </a:r>
                    </a:p>
                  </a:txBody>
                  <a:tcPr marL="6213" marR="6213" marT="62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37,203</a:t>
                      </a:r>
                    </a:p>
                  </a:txBody>
                  <a:tcPr marL="6213" marR="6213" marT="62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13,721</a:t>
                      </a:r>
                    </a:p>
                  </a:txBody>
                  <a:tcPr marL="6213" marR="6213" marT="62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6213" marR="6213" marT="62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E2D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6213" marR="6213" marT="62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CEE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6213" marR="6213" marT="62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12897532"/>
                  </a:ext>
                </a:extLst>
              </a:tr>
              <a:tr h="222436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6213" marR="6213" marT="62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6213" marR="6213" marT="62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6213" marR="6213" marT="62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Muskegon Charter Township</a:t>
                      </a:r>
                    </a:p>
                  </a:txBody>
                  <a:tcPr marL="6213" marR="6213" marT="62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17,667</a:t>
                      </a:r>
                    </a:p>
                  </a:txBody>
                  <a:tcPr marL="6213" marR="6213" marT="62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7,089</a:t>
                      </a:r>
                    </a:p>
                  </a:txBody>
                  <a:tcPr marL="6213" marR="6213" marT="62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6213" marR="6213" marT="62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E2D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6213" marR="6213" marT="62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CEE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6213" marR="6213" marT="62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6781270"/>
                  </a:ext>
                </a:extLst>
              </a:tr>
              <a:tr h="222436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6213" marR="6213" marT="62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6213" marR="6213" marT="62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6213" marR="6213" marT="62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Muskegon Heights</a:t>
                      </a:r>
                    </a:p>
                  </a:txBody>
                  <a:tcPr marL="6213" marR="6213" marT="62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9,902</a:t>
                      </a:r>
                    </a:p>
                  </a:txBody>
                  <a:tcPr marL="6213" marR="6213" marT="62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3,794</a:t>
                      </a:r>
                    </a:p>
                  </a:txBody>
                  <a:tcPr marL="6213" marR="6213" marT="62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6213" marR="6213" marT="62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E2D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6213" marR="6213" marT="62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CEE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6213" marR="6213" marT="62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92531689"/>
                  </a:ext>
                </a:extLst>
              </a:tr>
              <a:tr h="222436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6213" marR="6213" marT="62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6213" marR="6213" marT="62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6213" marR="6213" marT="62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Norton Shores</a:t>
                      </a:r>
                    </a:p>
                  </a:txBody>
                  <a:tcPr marL="6213" marR="6213" marT="62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25,000</a:t>
                      </a:r>
                    </a:p>
                  </a:txBody>
                  <a:tcPr marL="6213" marR="6213" marT="62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9,761</a:t>
                      </a:r>
                    </a:p>
                  </a:txBody>
                  <a:tcPr marL="6213" marR="6213" marT="62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6213" marR="6213" marT="62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E2D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6213" marR="6213" marT="62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CEE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6213" marR="6213" marT="62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49339364"/>
                  </a:ext>
                </a:extLst>
              </a:tr>
              <a:tr h="222436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6213" marR="6213" marT="62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6213" marR="6213" marT="62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6213" marR="6213" marT="62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Whitehall</a:t>
                      </a:r>
                    </a:p>
                  </a:txBody>
                  <a:tcPr marL="6213" marR="6213" marT="62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2,974</a:t>
                      </a:r>
                    </a:p>
                  </a:txBody>
                  <a:tcPr marL="6213" marR="6213" marT="62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1,156</a:t>
                      </a:r>
                    </a:p>
                  </a:txBody>
                  <a:tcPr marL="6213" marR="6213" marT="62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6213" marR="6213" marT="62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E2D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6213" marR="6213" marT="62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CEE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6213" marR="6213" marT="62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20338397"/>
                  </a:ext>
                </a:extLst>
              </a:tr>
              <a:tr h="222436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6213" marR="6213" marT="62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6213" marR="6213" marT="62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6213" marR="6213" marT="62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6213" marR="6213" marT="62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141,676</a:t>
                      </a:r>
                    </a:p>
                  </a:txBody>
                  <a:tcPr marL="6213" marR="6213" marT="62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54,417</a:t>
                      </a:r>
                    </a:p>
                  </a:txBody>
                  <a:tcPr marL="6213" marR="6213" marT="62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6213" marR="6213" marT="62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6213" marR="6213" marT="62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6213" marR="6213" marT="62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F2D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29848281"/>
                  </a:ext>
                </a:extLst>
              </a:tr>
              <a:tr h="222436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County under 100,000</a:t>
                      </a:r>
                    </a:p>
                  </a:txBody>
                  <a:tcPr marL="6213" marR="6213" marT="62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pop</a:t>
                      </a:r>
                    </a:p>
                  </a:txBody>
                  <a:tcPr marL="6213" marR="6213" marT="62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households</a:t>
                      </a:r>
                    </a:p>
                  </a:txBody>
                  <a:tcPr marL="6213" marR="6213" marT="62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Urban or &gt;5,000</a:t>
                      </a:r>
                    </a:p>
                  </a:txBody>
                  <a:tcPr marL="6213" marR="6213" marT="62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pop</a:t>
                      </a:r>
                    </a:p>
                  </a:txBody>
                  <a:tcPr marL="6213" marR="6213" marT="62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households</a:t>
                      </a:r>
                    </a:p>
                  </a:txBody>
                  <a:tcPr marL="6213" marR="6213" marT="62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with access</a:t>
                      </a:r>
                    </a:p>
                  </a:txBody>
                  <a:tcPr marL="6213" marR="6213" marT="62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90% of without</a:t>
                      </a:r>
                    </a:p>
                  </a:txBody>
                  <a:tcPr marL="6213" marR="6213" marT="62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County w/o access</a:t>
                      </a:r>
                    </a:p>
                  </a:txBody>
                  <a:tcPr marL="6213" marR="6213" marT="62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56629733"/>
                  </a:ext>
                </a:extLst>
              </a:tr>
              <a:tr h="222436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Lake County</a:t>
                      </a:r>
                    </a:p>
                  </a:txBody>
                  <a:tcPr marL="6213" marR="6213" marT="62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12,393</a:t>
                      </a:r>
                    </a:p>
                  </a:txBody>
                  <a:tcPr marL="6213" marR="6213" marT="62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4,931</a:t>
                      </a:r>
                    </a:p>
                  </a:txBody>
                  <a:tcPr marL="6213" marR="6213" marT="62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6213" marR="6213" marT="62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6213" marR="6213" marT="62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6213" marR="6213" marT="62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6213" marR="6213" marT="62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6213" marR="6213" marT="62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6213" marR="6213" marT="62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48598427"/>
                  </a:ext>
                </a:extLst>
              </a:tr>
              <a:tr h="222436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Mason County</a:t>
                      </a:r>
                    </a:p>
                  </a:txBody>
                  <a:tcPr marL="6213" marR="6213" marT="62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29,177</a:t>
                      </a:r>
                    </a:p>
                  </a:txBody>
                  <a:tcPr marL="6213" marR="6213" marT="62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17,499</a:t>
                      </a:r>
                    </a:p>
                  </a:txBody>
                  <a:tcPr marL="6213" marR="6213" marT="62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Ludington</a:t>
                      </a:r>
                    </a:p>
                  </a:txBody>
                  <a:tcPr marL="6213" marR="6213" marT="62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7,664</a:t>
                      </a:r>
                    </a:p>
                  </a:txBody>
                  <a:tcPr marL="6213" marR="6213" marT="62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3,565</a:t>
                      </a:r>
                    </a:p>
                  </a:txBody>
                  <a:tcPr marL="6213" marR="6213" marT="62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6213" marR="6213" marT="62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E2D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6213" marR="6213" marT="62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6213" marR="6213" marT="62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F2D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9467854"/>
                  </a:ext>
                </a:extLst>
              </a:tr>
              <a:tr h="222436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Newaygo County</a:t>
                      </a:r>
                    </a:p>
                  </a:txBody>
                  <a:tcPr marL="6213" marR="6213" marT="62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50,414</a:t>
                      </a:r>
                    </a:p>
                  </a:txBody>
                  <a:tcPr marL="6213" marR="6213" marT="62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24,781</a:t>
                      </a:r>
                    </a:p>
                  </a:txBody>
                  <a:tcPr marL="6213" marR="6213" marT="62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Fremont</a:t>
                      </a:r>
                    </a:p>
                  </a:txBody>
                  <a:tcPr marL="6213" marR="6213" marT="62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4,532</a:t>
                      </a:r>
                    </a:p>
                  </a:txBody>
                  <a:tcPr marL="6213" marR="6213" marT="62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2,044</a:t>
                      </a:r>
                    </a:p>
                  </a:txBody>
                  <a:tcPr marL="6213" marR="6213" marT="62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6213" marR="6213" marT="62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E2D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6213" marR="6213" marT="62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6213" marR="6213" marT="62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F2D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46996155"/>
                  </a:ext>
                </a:extLst>
              </a:tr>
              <a:tr h="222436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Oceana County</a:t>
                      </a:r>
                    </a:p>
                  </a:txBody>
                  <a:tcPr marL="6213" marR="6213" marT="62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26,788</a:t>
                      </a:r>
                    </a:p>
                  </a:txBody>
                  <a:tcPr marL="6213" marR="6213" marT="62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15,645</a:t>
                      </a:r>
                    </a:p>
                  </a:txBody>
                  <a:tcPr marL="6213" marR="6213" marT="62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6213" marR="6213" marT="62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6213" marR="6213" marT="62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6213" marR="6213" marT="62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6213" marR="6213" marT="62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6213" marR="6213" marT="62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6213" marR="6213" marT="62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9664732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843214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D30E0F-10C6-298A-C347-E831FFF4EC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Timeline Overview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E6474820-005F-2405-2ACF-E62760793613}"/>
              </a:ext>
            </a:extLst>
          </p:cNvPr>
          <p:cNvCxnSpPr/>
          <p:nvPr/>
        </p:nvCxnSpPr>
        <p:spPr>
          <a:xfrm>
            <a:off x="1309826" y="4529667"/>
            <a:ext cx="104648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48AFDEC5-B409-DAFD-7218-E1AFF0870B08}"/>
              </a:ext>
            </a:extLst>
          </p:cNvPr>
          <p:cNvCxnSpPr/>
          <p:nvPr/>
        </p:nvCxnSpPr>
        <p:spPr>
          <a:xfrm flipV="1">
            <a:off x="1316176" y="3903133"/>
            <a:ext cx="0" cy="62653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12C60400-07AE-9988-D6D1-B7DCD4751C9D}"/>
              </a:ext>
            </a:extLst>
          </p:cNvPr>
          <p:cNvSpPr txBox="1"/>
          <p:nvPr/>
        </p:nvSpPr>
        <p:spPr>
          <a:xfrm>
            <a:off x="1109132" y="2425805"/>
            <a:ext cx="1642531" cy="147732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"/>
                <a:ea typeface="+mn-ea"/>
                <a:cs typeface="+mn-cs"/>
              </a:rPr>
              <a:t>Legislature Approved Updates to Part 115 MMP: 12/22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2C48874-D9DD-D77C-7D2E-21E5121D084A}"/>
              </a:ext>
            </a:extLst>
          </p:cNvPr>
          <p:cNvSpPr txBox="1"/>
          <p:nvPr/>
        </p:nvSpPr>
        <p:spPr>
          <a:xfrm>
            <a:off x="1282699" y="4972247"/>
            <a:ext cx="1566331" cy="92333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"/>
                <a:ea typeface="+mn-ea"/>
                <a:cs typeface="+mn-cs"/>
              </a:rPr>
              <a:t>Part 115 Takes Effect: 3/23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5C4B3D38-FE3D-5E86-16CD-B0D78A114193}"/>
              </a:ext>
            </a:extLst>
          </p:cNvPr>
          <p:cNvCxnSpPr>
            <a:cxnSpLocks/>
          </p:cNvCxnSpPr>
          <p:nvPr/>
        </p:nvCxnSpPr>
        <p:spPr>
          <a:xfrm>
            <a:off x="1948386" y="4542368"/>
            <a:ext cx="1" cy="42987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212FCC43-2CB9-1FD5-794D-715CF4F58481}"/>
              </a:ext>
            </a:extLst>
          </p:cNvPr>
          <p:cNvCxnSpPr>
            <a:cxnSpLocks/>
          </p:cNvCxnSpPr>
          <p:nvPr/>
        </p:nvCxnSpPr>
        <p:spPr>
          <a:xfrm flipV="1">
            <a:off x="3528405" y="3922237"/>
            <a:ext cx="0" cy="60743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>
            <a:extLst>
              <a:ext uri="{FF2B5EF4-FFF2-40B4-BE49-F238E27FC236}">
                <a16:creationId xmlns:a16="http://schemas.microsoft.com/office/drawing/2014/main" id="{D70A1223-B345-D956-C3FA-E83BFE961C0F}"/>
              </a:ext>
            </a:extLst>
          </p:cNvPr>
          <p:cNvSpPr txBox="1"/>
          <p:nvPr/>
        </p:nvSpPr>
        <p:spPr>
          <a:xfrm>
            <a:off x="3168291" y="2444909"/>
            <a:ext cx="1193802" cy="147732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"/>
                <a:ea typeface="+mn-ea"/>
                <a:cs typeface="+mn-cs"/>
              </a:rPr>
              <a:t>EGLE Kicks off MMP Process: 1/24</a:t>
            </a:r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4C0AFAAF-011E-BFC3-2EA3-5E4F96EDF1B1}"/>
              </a:ext>
            </a:extLst>
          </p:cNvPr>
          <p:cNvCxnSpPr>
            <a:cxnSpLocks/>
          </p:cNvCxnSpPr>
          <p:nvPr/>
        </p:nvCxnSpPr>
        <p:spPr>
          <a:xfrm>
            <a:off x="4707466" y="4528582"/>
            <a:ext cx="0" cy="48998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>
            <a:extLst>
              <a:ext uri="{FF2B5EF4-FFF2-40B4-BE49-F238E27FC236}">
                <a16:creationId xmlns:a16="http://schemas.microsoft.com/office/drawing/2014/main" id="{3B6721D3-344A-04DC-3010-E9100E606336}"/>
              </a:ext>
            </a:extLst>
          </p:cNvPr>
          <p:cNvSpPr txBox="1"/>
          <p:nvPr/>
        </p:nvSpPr>
        <p:spPr>
          <a:xfrm>
            <a:off x="3599313" y="5018563"/>
            <a:ext cx="1744133" cy="92333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"/>
                <a:ea typeface="+mn-ea"/>
                <a:cs typeface="+mn-cs"/>
              </a:rPr>
              <a:t>County NOI’s Due to EGLE: 7/24</a:t>
            </a:r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7B417810-5544-EB62-0667-659C77E90909}"/>
              </a:ext>
            </a:extLst>
          </p:cNvPr>
          <p:cNvCxnSpPr>
            <a:cxnSpLocks/>
          </p:cNvCxnSpPr>
          <p:nvPr/>
        </p:nvCxnSpPr>
        <p:spPr>
          <a:xfrm flipV="1">
            <a:off x="6096000" y="3922237"/>
            <a:ext cx="0" cy="60743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>
            <a:extLst>
              <a:ext uri="{FF2B5EF4-FFF2-40B4-BE49-F238E27FC236}">
                <a16:creationId xmlns:a16="http://schemas.microsoft.com/office/drawing/2014/main" id="{71DF634F-34C3-4585-764D-5E559E856FF4}"/>
              </a:ext>
            </a:extLst>
          </p:cNvPr>
          <p:cNvSpPr txBox="1"/>
          <p:nvPr/>
        </p:nvSpPr>
        <p:spPr>
          <a:xfrm>
            <a:off x="5445832" y="2702804"/>
            <a:ext cx="1507060" cy="120032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"/>
                <a:ea typeface="+mn-ea"/>
                <a:cs typeface="+mn-cs"/>
              </a:rPr>
              <a:t>MMPC Formed &amp; Work Plan Due: 12/24</a:t>
            </a:r>
          </a:p>
        </p:txBody>
      </p: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9E017587-1D73-B342-005C-060C373C3554}"/>
              </a:ext>
            </a:extLst>
          </p:cNvPr>
          <p:cNvCxnSpPr/>
          <p:nvPr/>
        </p:nvCxnSpPr>
        <p:spPr>
          <a:xfrm>
            <a:off x="6714067" y="4528582"/>
            <a:ext cx="0" cy="508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>
            <a:extLst>
              <a:ext uri="{FF2B5EF4-FFF2-40B4-BE49-F238E27FC236}">
                <a16:creationId xmlns:a16="http://schemas.microsoft.com/office/drawing/2014/main" id="{3B7E10D3-C7F9-246C-65A5-4C131DE13290}"/>
              </a:ext>
            </a:extLst>
          </p:cNvPr>
          <p:cNvSpPr txBox="1"/>
          <p:nvPr/>
        </p:nvSpPr>
        <p:spPr>
          <a:xfrm>
            <a:off x="6039714" y="5036582"/>
            <a:ext cx="1348707" cy="147732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"/>
                <a:ea typeface="+mn-ea"/>
                <a:cs typeface="+mn-cs"/>
              </a:rPr>
              <a:t>EGLE releases Work Plan Guidance: 1/25</a:t>
            </a:r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1B7204A7-E363-4CF4-7749-07EA5CDACC27}"/>
              </a:ext>
            </a:extLst>
          </p:cNvPr>
          <p:cNvCxnSpPr>
            <a:cxnSpLocks/>
          </p:cNvCxnSpPr>
          <p:nvPr/>
        </p:nvCxnSpPr>
        <p:spPr>
          <a:xfrm flipV="1">
            <a:off x="8500532" y="4135620"/>
            <a:ext cx="0" cy="39296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>
            <a:extLst>
              <a:ext uri="{FF2B5EF4-FFF2-40B4-BE49-F238E27FC236}">
                <a16:creationId xmlns:a16="http://schemas.microsoft.com/office/drawing/2014/main" id="{E9E83C7E-2FA1-A8F2-D083-C2A0555084CA}"/>
              </a:ext>
            </a:extLst>
          </p:cNvPr>
          <p:cNvSpPr txBox="1"/>
          <p:nvPr/>
        </p:nvSpPr>
        <p:spPr>
          <a:xfrm>
            <a:off x="7966421" y="2381294"/>
            <a:ext cx="1672161" cy="175432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"/>
                <a:ea typeface="+mn-ea"/>
                <a:cs typeface="+mn-cs"/>
              </a:rPr>
              <a:t>MMP Work Plan Submitted: 2/25 &amp; EGLE approved: 4/25</a:t>
            </a:r>
          </a:p>
        </p:txBody>
      </p: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BE7D99C9-0200-3365-0BDB-E35D81093E23}"/>
              </a:ext>
            </a:extLst>
          </p:cNvPr>
          <p:cNvCxnSpPr/>
          <p:nvPr/>
        </p:nvCxnSpPr>
        <p:spPr>
          <a:xfrm>
            <a:off x="9262532" y="4537120"/>
            <a:ext cx="0" cy="508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>
            <a:extLst>
              <a:ext uri="{FF2B5EF4-FFF2-40B4-BE49-F238E27FC236}">
                <a16:creationId xmlns:a16="http://schemas.microsoft.com/office/drawing/2014/main" id="{DB5D6781-F36E-8295-95CD-CA532F715716}"/>
              </a:ext>
            </a:extLst>
          </p:cNvPr>
          <p:cNvSpPr txBox="1"/>
          <p:nvPr/>
        </p:nvSpPr>
        <p:spPr>
          <a:xfrm>
            <a:off x="7855539" y="5036582"/>
            <a:ext cx="1678907" cy="147732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"/>
                <a:ea typeface="+mn-ea"/>
                <a:cs typeface="+mn-cs"/>
              </a:rPr>
              <a:t>Counties receive EGLE Grant Agreements: 5/25</a:t>
            </a:r>
          </a:p>
        </p:txBody>
      </p: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D17E4E13-BF6C-EEEE-0D14-76E023019D4B}"/>
              </a:ext>
            </a:extLst>
          </p:cNvPr>
          <p:cNvCxnSpPr>
            <a:cxnSpLocks/>
          </p:cNvCxnSpPr>
          <p:nvPr/>
        </p:nvCxnSpPr>
        <p:spPr>
          <a:xfrm flipV="1">
            <a:off x="11545875" y="4136143"/>
            <a:ext cx="3206" cy="39352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Box 33">
            <a:extLst>
              <a:ext uri="{FF2B5EF4-FFF2-40B4-BE49-F238E27FC236}">
                <a16:creationId xmlns:a16="http://schemas.microsoft.com/office/drawing/2014/main" id="{B9AB5062-8CE4-2463-CF0A-08266DA3A79C}"/>
              </a:ext>
            </a:extLst>
          </p:cNvPr>
          <p:cNvSpPr txBox="1"/>
          <p:nvPr/>
        </p:nvSpPr>
        <p:spPr>
          <a:xfrm>
            <a:off x="10087311" y="2381817"/>
            <a:ext cx="1863628" cy="175432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"/>
                <a:ea typeface="+mn-ea"/>
                <a:cs typeface="+mn-cs"/>
              </a:rPr>
              <a:t>Counties receive executed grant agreements from EGLE: 8/25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0B569253-574C-0808-67C4-3CA24B7AFA3C}"/>
              </a:ext>
            </a:extLst>
          </p:cNvPr>
          <p:cNvSpPr txBox="1"/>
          <p:nvPr/>
        </p:nvSpPr>
        <p:spPr>
          <a:xfrm>
            <a:off x="9846459" y="4868334"/>
            <a:ext cx="2134145" cy="175432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"/>
                <a:ea typeface="+mn-ea"/>
                <a:cs typeface="+mn-cs"/>
              </a:rPr>
              <a:t>Local Government Survey Released &amp; Plan Development Begins: 7/25</a:t>
            </a:r>
          </a:p>
        </p:txBody>
      </p: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42C14E70-9C7D-3F7B-994C-1402510EFF12}"/>
              </a:ext>
            </a:extLst>
          </p:cNvPr>
          <p:cNvCxnSpPr>
            <a:cxnSpLocks/>
          </p:cNvCxnSpPr>
          <p:nvPr/>
        </p:nvCxnSpPr>
        <p:spPr>
          <a:xfrm>
            <a:off x="10741723" y="4537120"/>
            <a:ext cx="0" cy="33121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256372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D30E0F-10C6-298A-C347-E831FFF4EC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Entities involved in MMP Activities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191CC7-9CF2-71F0-1AD4-791EA9CBAD97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1195056" y="267841"/>
            <a:ext cx="3438740" cy="4255128"/>
          </a:xfrm>
          <a:ln>
            <a:solidFill>
              <a:schemeClr val="tx1"/>
            </a:solidFill>
          </a:ln>
        </p:spPr>
        <p:txBody>
          <a:bodyPr>
            <a:normAutofit fontScale="32500" lnSpcReduction="20000"/>
          </a:bodyPr>
          <a:lstStyle/>
          <a:p>
            <a:pPr algn="ctr"/>
            <a:r>
              <a:rPr lang="en-US" sz="4300" b="1" u="sng"/>
              <a:t>County Approval Agency</a:t>
            </a:r>
          </a:p>
          <a:p>
            <a:pPr marL="285750" indent="-28575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800"/>
              <a:t>Serves as the primary responsible party. </a:t>
            </a:r>
          </a:p>
          <a:p>
            <a:pPr marL="285750" indent="-28575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800"/>
              <a:t>Responsible for MMP implementation. </a:t>
            </a:r>
          </a:p>
          <a:p>
            <a:pPr marL="285750" indent="-28575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800"/>
              <a:t>Consults with adjacent counties regarding interest in preparing a multicounty MMP. </a:t>
            </a:r>
          </a:p>
          <a:p>
            <a:pPr marL="285750" indent="-28575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800"/>
              <a:t>Appoints the DPA. </a:t>
            </a:r>
          </a:p>
          <a:p>
            <a:pPr marL="285750" indent="-28575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800"/>
              <a:t>Appoints an MMPC. </a:t>
            </a:r>
          </a:p>
          <a:p>
            <a:pPr marL="285750" indent="-28575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800"/>
              <a:t>Oversees the creation and implementation of the DPA’s work program. </a:t>
            </a:r>
          </a:p>
          <a:p>
            <a:pPr marL="285750" indent="-28575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800"/>
              <a:t>Utilizes the MMP Grant funds for MMP development and implementation. </a:t>
            </a:r>
          </a:p>
          <a:p>
            <a:pPr marL="285750" indent="-28575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800"/>
              <a:t>Approves the MMP prior to municipal approval. </a:t>
            </a:r>
          </a:p>
          <a:p>
            <a:pPr marL="285750" indent="-28575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800"/>
              <a:t>Approves MMP modifications, if needed. </a:t>
            </a:r>
          </a:p>
          <a:p>
            <a:pPr marL="285750" indent="-28575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800"/>
              <a:t>Certifies to the Department the progress toward meeting all components of its materials management goals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5B69F21C-7AE2-1FEA-D6AA-73F876AA4FED}"/>
              </a:ext>
            </a:extLst>
          </p:cNvPr>
          <p:cNvSpPr txBox="1">
            <a:spLocks/>
          </p:cNvSpPr>
          <p:nvPr/>
        </p:nvSpPr>
        <p:spPr>
          <a:xfrm>
            <a:off x="4865482" y="267841"/>
            <a:ext cx="3438740" cy="4255128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lIns="109728" tIns="109728" rIns="109728" bIns="91440" rtlCol="0" anchor="t">
            <a:normAutofit fontScale="32500" lnSpcReduction="20000"/>
          </a:bodyPr>
          <a:lstStyle>
            <a:lvl1pPr marL="0" indent="0" algn="l" defTabSz="914400" rtl="0" eaLnBrk="1" latinLnBrk="0" hangingPunct="1">
              <a:lnSpc>
                <a:spcPct val="125000"/>
              </a:lnSpc>
              <a:spcBef>
                <a:spcPts val="930"/>
              </a:spcBef>
              <a:spcAft>
                <a:spcPts val="600"/>
              </a:spcAft>
              <a:buFont typeface="Corbel" panose="020B0503020204020204" pitchFamily="34" charset="0"/>
              <a:buNone/>
              <a:defRPr sz="1800" b="0" kern="1200" spc="15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281178" indent="0" algn="l" defTabSz="914400" rtl="0" eaLnBrk="1" latinLnBrk="0" hangingPunct="1">
              <a:lnSpc>
                <a:spcPct val="125000"/>
              </a:lnSpc>
              <a:spcBef>
                <a:spcPts val="930"/>
              </a:spcBef>
              <a:spcAft>
                <a:spcPts val="600"/>
              </a:spcAft>
              <a:buFont typeface="Corbel" panose="020B0503020204020204" pitchFamily="34" charset="0"/>
              <a:buNone/>
              <a:defRPr sz="1800" kern="1200" spc="15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0" algn="l" defTabSz="914400" rtl="0" eaLnBrk="1" latinLnBrk="0" hangingPunct="1">
              <a:lnSpc>
                <a:spcPct val="125000"/>
              </a:lnSpc>
              <a:spcBef>
                <a:spcPts val="930"/>
              </a:spcBef>
              <a:spcAft>
                <a:spcPts val="600"/>
              </a:spcAft>
              <a:buFont typeface="Corbel" panose="020B0503020204020204" pitchFamily="34" charset="0"/>
              <a:buNone/>
              <a:defRPr sz="1800" i="1" kern="1200" spc="15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850392" indent="0" algn="l" defTabSz="914400" rtl="0" eaLnBrk="1" latinLnBrk="0" hangingPunct="1">
              <a:lnSpc>
                <a:spcPct val="125000"/>
              </a:lnSpc>
              <a:spcBef>
                <a:spcPts val="930"/>
              </a:spcBef>
              <a:spcAft>
                <a:spcPts val="600"/>
              </a:spcAft>
              <a:buFont typeface="Corbel" panose="020B0503020204020204" pitchFamily="34" charset="0"/>
              <a:buNone/>
              <a:defRPr sz="1800" kern="1200" spc="15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133856" indent="0" algn="l" defTabSz="914400" rtl="0" eaLnBrk="1" latinLnBrk="0" hangingPunct="1">
              <a:lnSpc>
                <a:spcPct val="125000"/>
              </a:lnSpc>
              <a:spcBef>
                <a:spcPts val="930"/>
              </a:spcBef>
              <a:spcAft>
                <a:spcPts val="600"/>
              </a:spcAft>
              <a:buFont typeface="Corbel" panose="020B0503020204020204" pitchFamily="34" charset="0"/>
              <a:buNone/>
              <a:defRPr sz="1800" i="1" kern="1200" spc="15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920240" indent="-320040" algn="l" defTabSz="914400" rtl="0" eaLnBrk="1" latinLnBrk="0" hangingPunct="1">
              <a:lnSpc>
                <a:spcPct val="111000"/>
              </a:lnSpc>
              <a:spcBef>
                <a:spcPts val="930"/>
              </a:spcBef>
              <a:buFont typeface="Corbel" panose="020B0503020204020204" pitchFamily="34" charset="0"/>
              <a:buChar char="–"/>
              <a:defRPr sz="1400" kern="1200"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240280" indent="-320040" algn="l" defTabSz="914400" rtl="0" eaLnBrk="1" latinLnBrk="0" hangingPunct="1">
              <a:lnSpc>
                <a:spcPct val="111000"/>
              </a:lnSpc>
              <a:spcBef>
                <a:spcPts val="930"/>
              </a:spcBef>
              <a:buFont typeface="Corbel" panose="020B0503020204020204" pitchFamily="34" charset="0"/>
              <a:buChar char="–"/>
              <a:defRPr sz="1400" i="1" kern="1200"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560320" indent="-320040" algn="l" defTabSz="914400" rtl="0" eaLnBrk="1" latinLnBrk="0" hangingPunct="1">
              <a:lnSpc>
                <a:spcPct val="111000"/>
              </a:lnSpc>
              <a:spcBef>
                <a:spcPts val="930"/>
              </a:spcBef>
              <a:buFont typeface="Corbel" panose="020B0503020204020204" pitchFamily="34" charset="0"/>
              <a:buChar char="–"/>
              <a:defRPr sz="1400" kern="1200"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880360" indent="-320040" algn="l" defTabSz="914400" rtl="0" eaLnBrk="1" latinLnBrk="0" hangingPunct="1">
              <a:lnSpc>
                <a:spcPct val="111000"/>
              </a:lnSpc>
              <a:spcBef>
                <a:spcPts val="930"/>
              </a:spcBef>
              <a:buFont typeface="Corbel" panose="020B0503020204020204" pitchFamily="34" charset="0"/>
              <a:buChar char="–"/>
              <a:defRPr sz="1400" i="1" kern="1200"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25000"/>
              </a:lnSpc>
              <a:spcBef>
                <a:spcPts val="930"/>
              </a:spcBef>
              <a:spcAft>
                <a:spcPts val="600"/>
              </a:spcAft>
              <a:buClrTx/>
              <a:buSzTx/>
              <a:buFont typeface="Corbel" panose="020B0503020204020204" pitchFamily="34" charset="0"/>
              <a:buNone/>
              <a:tabLst/>
              <a:defRPr/>
            </a:pPr>
            <a:r>
              <a:rPr kumimoji="0" lang="en-US" sz="4300" b="1" i="0" u="sng" strike="noStrike" kern="1200" cap="none" spc="150" normalizeH="0" baseline="0" noProof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Meiryo"/>
                <a:ea typeface="+mn-ea"/>
                <a:cs typeface="+mn-cs"/>
              </a:rPr>
              <a:t>Designated Planning Agency</a:t>
            </a:r>
          </a:p>
          <a:p>
            <a:pPr marL="285750" marR="0" lvl="0" indent="-285750" algn="l" defTabSz="914400" rtl="0" eaLnBrk="1" fontAlgn="auto" latinLnBrk="0" hangingPunct="1">
              <a:lnSpc>
                <a:spcPct val="125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800" b="0" i="0" u="none" strike="noStrike" kern="1200" cap="none" spc="150" normalizeH="0" baseline="0" noProof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Meiryo"/>
                <a:ea typeface="+mn-ea"/>
                <a:cs typeface="+mn-cs"/>
              </a:rPr>
              <a:t>Serves as the primary government resource in the planning area for information about the MMP and the MMP development process. </a:t>
            </a:r>
          </a:p>
          <a:p>
            <a:pPr marL="285750" marR="0" lvl="0" indent="-285750" algn="l" defTabSz="914400" rtl="0" eaLnBrk="1" fontAlgn="auto" latinLnBrk="0" hangingPunct="1">
              <a:lnSpc>
                <a:spcPct val="125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800" b="0" i="0" u="none" strike="noStrike" kern="1200" cap="none" spc="150" normalizeH="0" baseline="0" noProof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Meiryo"/>
                <a:ea typeface="+mn-ea"/>
                <a:cs typeface="+mn-cs"/>
              </a:rPr>
              <a:t>Prepares the MMP work program. </a:t>
            </a:r>
          </a:p>
          <a:p>
            <a:pPr marL="285750" marR="0" lvl="0" indent="-285750" algn="l" defTabSz="914400" rtl="0" eaLnBrk="1" fontAlgn="auto" latinLnBrk="0" hangingPunct="1">
              <a:lnSpc>
                <a:spcPct val="125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800" b="0" i="0" u="none" strike="noStrike" kern="1200" cap="none" spc="150" normalizeH="0" baseline="0" noProof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Meiryo"/>
                <a:ea typeface="+mn-ea"/>
                <a:cs typeface="+mn-cs"/>
              </a:rPr>
              <a:t>Prepares the MMP.</a:t>
            </a:r>
          </a:p>
          <a:p>
            <a:pPr marL="285750" marR="0" lvl="0" indent="-285750" algn="l" defTabSz="914400" rtl="0" eaLnBrk="1" fontAlgn="auto" latinLnBrk="0" hangingPunct="1">
              <a:lnSpc>
                <a:spcPct val="125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800" b="0" i="0" u="none" strike="noStrike" kern="1200" cap="none" spc="150" normalizeH="0" baseline="0" noProof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Meiryo"/>
                <a:ea typeface="+mn-ea"/>
                <a:cs typeface="+mn-cs"/>
              </a:rPr>
              <a:t>Consults with all affiliated entities. </a:t>
            </a:r>
          </a:p>
          <a:p>
            <a:pPr marL="285750" marR="0" lvl="0" indent="-285750" algn="l" defTabSz="914400" rtl="0" eaLnBrk="1" fontAlgn="auto" latinLnBrk="0" hangingPunct="1">
              <a:lnSpc>
                <a:spcPct val="125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800" b="0" i="0" u="none" strike="noStrike" kern="1200" cap="none" spc="150" normalizeH="0" baseline="0" noProof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Meiryo"/>
                <a:ea typeface="+mn-ea"/>
                <a:cs typeface="+mn-cs"/>
              </a:rPr>
              <a:t>Publishes required public notices.</a:t>
            </a:r>
          </a:p>
          <a:p>
            <a:pPr marL="285750" marR="0" lvl="0" indent="-285750" algn="l" defTabSz="914400" rtl="0" eaLnBrk="1" fontAlgn="auto" latinLnBrk="0" hangingPunct="1">
              <a:lnSpc>
                <a:spcPct val="125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800" b="0" i="0" u="none" strike="noStrike" kern="1200" cap="none" spc="150" normalizeH="0" baseline="0" noProof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Meiryo"/>
                <a:ea typeface="+mn-ea"/>
                <a:cs typeface="+mn-cs"/>
              </a:rPr>
              <a:t>Obtains written approvals from the Planning Committee, CAA, and municipalities. </a:t>
            </a:r>
          </a:p>
          <a:p>
            <a:pPr marL="285750" marR="0" lvl="0" indent="-285750" algn="l" defTabSz="914400" rtl="0" eaLnBrk="1" fontAlgn="auto" latinLnBrk="0" hangingPunct="1">
              <a:lnSpc>
                <a:spcPct val="125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800" b="0" i="0" u="none" strike="noStrike" kern="1200" cap="none" spc="150" normalizeH="0" baseline="0" noProof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Meiryo"/>
                <a:ea typeface="+mn-ea"/>
                <a:cs typeface="+mn-cs"/>
              </a:rPr>
              <a:t>Manages the public comment process. </a:t>
            </a:r>
          </a:p>
          <a:p>
            <a:pPr marL="285750" marR="0" lvl="0" indent="-285750" algn="l" defTabSz="914400" rtl="0" eaLnBrk="1" fontAlgn="auto" latinLnBrk="0" hangingPunct="1">
              <a:lnSpc>
                <a:spcPct val="125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800" b="0" i="0" u="none" strike="noStrike" kern="1200" cap="none" spc="150" normalizeH="0" baseline="0" noProof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Meiryo"/>
                <a:ea typeface="+mn-ea"/>
                <a:cs typeface="+mn-cs"/>
              </a:rPr>
              <a:t>Drafts language for review and approval of the Planning Committee. </a:t>
            </a:r>
          </a:p>
          <a:p>
            <a:pPr marL="285750" marR="0" lvl="0" indent="-285750" algn="l" defTabSz="914400" rtl="0" eaLnBrk="1" fontAlgn="auto" latinLnBrk="0" hangingPunct="1">
              <a:lnSpc>
                <a:spcPct val="125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800" b="0" i="0" u="none" strike="noStrike" kern="1200" cap="none" spc="150" normalizeH="0" baseline="0" noProof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Meiryo"/>
                <a:ea typeface="+mn-ea"/>
                <a:cs typeface="+mn-cs"/>
              </a:rPr>
              <a:t>Ensures approval process and submittals comply with Part 115.</a:t>
            </a: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DFED6ED4-4B69-FB96-2085-FC0F4387E457}"/>
              </a:ext>
            </a:extLst>
          </p:cNvPr>
          <p:cNvSpPr txBox="1">
            <a:spLocks/>
          </p:cNvSpPr>
          <p:nvPr/>
        </p:nvSpPr>
        <p:spPr>
          <a:xfrm>
            <a:off x="8535908" y="267841"/>
            <a:ext cx="3438740" cy="4255128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lIns="109728" tIns="109728" rIns="109728" bIns="91440" rtlCol="0" anchor="t">
            <a:normAutofit fontScale="25000" lnSpcReduction="20000"/>
          </a:bodyPr>
          <a:lstStyle>
            <a:lvl1pPr marL="0" indent="0" algn="l" defTabSz="914400" rtl="0" eaLnBrk="1" latinLnBrk="0" hangingPunct="1">
              <a:lnSpc>
                <a:spcPct val="125000"/>
              </a:lnSpc>
              <a:spcBef>
                <a:spcPts val="930"/>
              </a:spcBef>
              <a:spcAft>
                <a:spcPts val="600"/>
              </a:spcAft>
              <a:buFont typeface="Corbel" panose="020B0503020204020204" pitchFamily="34" charset="0"/>
              <a:buNone/>
              <a:defRPr sz="1800" b="0" kern="1200" spc="15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281178" indent="0" algn="l" defTabSz="914400" rtl="0" eaLnBrk="1" latinLnBrk="0" hangingPunct="1">
              <a:lnSpc>
                <a:spcPct val="125000"/>
              </a:lnSpc>
              <a:spcBef>
                <a:spcPts val="930"/>
              </a:spcBef>
              <a:spcAft>
                <a:spcPts val="600"/>
              </a:spcAft>
              <a:buFont typeface="Corbel" panose="020B0503020204020204" pitchFamily="34" charset="0"/>
              <a:buNone/>
              <a:defRPr sz="1800" kern="1200" spc="15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0" algn="l" defTabSz="914400" rtl="0" eaLnBrk="1" latinLnBrk="0" hangingPunct="1">
              <a:lnSpc>
                <a:spcPct val="125000"/>
              </a:lnSpc>
              <a:spcBef>
                <a:spcPts val="930"/>
              </a:spcBef>
              <a:spcAft>
                <a:spcPts val="600"/>
              </a:spcAft>
              <a:buFont typeface="Corbel" panose="020B0503020204020204" pitchFamily="34" charset="0"/>
              <a:buNone/>
              <a:defRPr sz="1800" i="1" kern="1200" spc="15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850392" indent="0" algn="l" defTabSz="914400" rtl="0" eaLnBrk="1" latinLnBrk="0" hangingPunct="1">
              <a:lnSpc>
                <a:spcPct val="125000"/>
              </a:lnSpc>
              <a:spcBef>
                <a:spcPts val="930"/>
              </a:spcBef>
              <a:spcAft>
                <a:spcPts val="600"/>
              </a:spcAft>
              <a:buFont typeface="Corbel" panose="020B0503020204020204" pitchFamily="34" charset="0"/>
              <a:buNone/>
              <a:defRPr sz="1800" kern="1200" spc="15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133856" indent="0" algn="l" defTabSz="914400" rtl="0" eaLnBrk="1" latinLnBrk="0" hangingPunct="1">
              <a:lnSpc>
                <a:spcPct val="125000"/>
              </a:lnSpc>
              <a:spcBef>
                <a:spcPts val="930"/>
              </a:spcBef>
              <a:spcAft>
                <a:spcPts val="600"/>
              </a:spcAft>
              <a:buFont typeface="Corbel" panose="020B0503020204020204" pitchFamily="34" charset="0"/>
              <a:buNone/>
              <a:defRPr sz="1800" i="1" kern="1200" spc="15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920240" indent="-320040" algn="l" defTabSz="914400" rtl="0" eaLnBrk="1" latinLnBrk="0" hangingPunct="1">
              <a:lnSpc>
                <a:spcPct val="111000"/>
              </a:lnSpc>
              <a:spcBef>
                <a:spcPts val="930"/>
              </a:spcBef>
              <a:buFont typeface="Corbel" panose="020B0503020204020204" pitchFamily="34" charset="0"/>
              <a:buChar char="–"/>
              <a:defRPr sz="1400" kern="1200"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240280" indent="-320040" algn="l" defTabSz="914400" rtl="0" eaLnBrk="1" latinLnBrk="0" hangingPunct="1">
              <a:lnSpc>
                <a:spcPct val="111000"/>
              </a:lnSpc>
              <a:spcBef>
                <a:spcPts val="930"/>
              </a:spcBef>
              <a:buFont typeface="Corbel" panose="020B0503020204020204" pitchFamily="34" charset="0"/>
              <a:buChar char="–"/>
              <a:defRPr sz="1400" i="1" kern="1200"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560320" indent="-320040" algn="l" defTabSz="914400" rtl="0" eaLnBrk="1" latinLnBrk="0" hangingPunct="1">
              <a:lnSpc>
                <a:spcPct val="111000"/>
              </a:lnSpc>
              <a:spcBef>
                <a:spcPts val="930"/>
              </a:spcBef>
              <a:buFont typeface="Corbel" panose="020B0503020204020204" pitchFamily="34" charset="0"/>
              <a:buChar char="–"/>
              <a:defRPr sz="1400" kern="1200"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880360" indent="-320040" algn="l" defTabSz="914400" rtl="0" eaLnBrk="1" latinLnBrk="0" hangingPunct="1">
              <a:lnSpc>
                <a:spcPct val="111000"/>
              </a:lnSpc>
              <a:spcBef>
                <a:spcPts val="930"/>
              </a:spcBef>
              <a:buFont typeface="Corbel" panose="020B0503020204020204" pitchFamily="34" charset="0"/>
              <a:buChar char="–"/>
              <a:defRPr sz="1400" i="1" kern="1200"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25000"/>
              </a:lnSpc>
              <a:spcBef>
                <a:spcPts val="930"/>
              </a:spcBef>
              <a:spcAft>
                <a:spcPts val="600"/>
              </a:spcAft>
              <a:buClrTx/>
              <a:buSzTx/>
              <a:buFont typeface="Corbel" panose="020B0503020204020204" pitchFamily="34" charset="0"/>
              <a:buNone/>
              <a:tabLst/>
              <a:defRPr/>
            </a:pPr>
            <a:r>
              <a:rPr kumimoji="0" lang="en-US" sz="5600" b="1" i="0" u="sng" strike="noStrike" kern="1200" cap="none" spc="150" normalizeH="0" baseline="0" noProof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Meiryo"/>
                <a:ea typeface="+mn-ea"/>
                <a:cs typeface="+mn-cs"/>
              </a:rPr>
              <a:t>MMP Committee</a:t>
            </a:r>
          </a:p>
          <a:p>
            <a:pPr marL="285750" marR="0" lvl="0" indent="-285750" algn="l" defTabSz="914400" rtl="0" eaLnBrk="1" fontAlgn="auto" latinLnBrk="0" hangingPunct="1">
              <a:lnSpc>
                <a:spcPct val="125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3600" b="0" i="0" u="none" strike="noStrike" kern="1200" cap="none" spc="150" normalizeH="0" baseline="0" noProof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Meiryo"/>
                <a:ea typeface="+mn-ea"/>
                <a:cs typeface="+mn-cs"/>
              </a:rPr>
              <a:t>Directs the DPA in the preparation of the MMP. </a:t>
            </a:r>
          </a:p>
          <a:p>
            <a:pPr marL="285750" marR="0" lvl="0" indent="-285750" algn="l" defTabSz="914400" rtl="0" eaLnBrk="1" fontAlgn="auto" latinLnBrk="0" hangingPunct="1">
              <a:lnSpc>
                <a:spcPct val="125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3600" b="0" i="0" u="none" strike="noStrike" kern="1200" cap="none" spc="150" normalizeH="0" baseline="0" noProof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Meiryo"/>
                <a:ea typeface="+mn-ea"/>
                <a:cs typeface="+mn-cs"/>
              </a:rPr>
              <a:t>Reviews and approves the DPA work program. </a:t>
            </a:r>
          </a:p>
          <a:p>
            <a:pPr marL="285750" marR="0" lvl="0" indent="-285750" algn="l" defTabSz="914400" rtl="0" eaLnBrk="1" fontAlgn="auto" latinLnBrk="0" hangingPunct="1">
              <a:lnSpc>
                <a:spcPct val="125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3600" b="0" i="0" u="none" strike="noStrike" kern="1200" cap="none" spc="150" normalizeH="0" baseline="0" noProof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Meiryo"/>
                <a:ea typeface="+mn-ea"/>
                <a:cs typeface="+mn-cs"/>
              </a:rPr>
              <a:t>Identifies relevant local policies and priorities. </a:t>
            </a:r>
          </a:p>
          <a:p>
            <a:pPr marL="285750" marR="0" lvl="0" indent="-285750" algn="l" defTabSz="914400" rtl="0" eaLnBrk="1" fontAlgn="auto" latinLnBrk="0" hangingPunct="1">
              <a:lnSpc>
                <a:spcPct val="125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3600" b="0" i="0" u="none" strike="noStrike" kern="1200" cap="none" spc="150" normalizeH="0" baseline="0" noProof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Meiryo"/>
                <a:ea typeface="+mn-ea"/>
                <a:cs typeface="+mn-cs"/>
              </a:rPr>
              <a:t>Ensures coordination in the preparation of the MMP. </a:t>
            </a:r>
          </a:p>
          <a:p>
            <a:pPr marL="285750" marR="0" lvl="0" indent="-285750" algn="l" defTabSz="914400" rtl="0" eaLnBrk="1" fontAlgn="auto" latinLnBrk="0" hangingPunct="1">
              <a:lnSpc>
                <a:spcPct val="125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3600" b="0" i="0" u="none" strike="noStrike" kern="1200" cap="none" spc="150" normalizeH="0" baseline="0" noProof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Meiryo"/>
                <a:ea typeface="+mn-ea"/>
                <a:cs typeface="+mn-cs"/>
              </a:rPr>
              <a:t>Advises county (or counties if multi-county) and municipalities. </a:t>
            </a:r>
          </a:p>
          <a:p>
            <a:pPr marL="285750" marR="0" lvl="0" indent="-285750" algn="l" defTabSz="914400" rtl="0" eaLnBrk="1" fontAlgn="auto" latinLnBrk="0" hangingPunct="1">
              <a:lnSpc>
                <a:spcPct val="125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3600" b="0" i="0" u="none" strike="noStrike" kern="1200" cap="none" spc="150" normalizeH="0" baseline="0" noProof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Meiryo"/>
                <a:ea typeface="+mn-ea"/>
                <a:cs typeface="+mn-cs"/>
              </a:rPr>
              <a:t>Ensures that the DPA is fulfilling all the requirements and rules promulgated under this part, as to both the content of the MMP and the public participation requirement. </a:t>
            </a:r>
          </a:p>
          <a:p>
            <a:pPr marL="285750" marR="0" lvl="0" indent="-285750" algn="l" defTabSz="914400" rtl="0" eaLnBrk="1" fontAlgn="auto" latinLnBrk="0" hangingPunct="1">
              <a:lnSpc>
                <a:spcPct val="125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3600" b="0" i="0" u="none" strike="noStrike" kern="1200" cap="none" spc="150" normalizeH="0" baseline="0" noProof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Meiryo"/>
                <a:ea typeface="+mn-ea"/>
                <a:cs typeface="+mn-cs"/>
              </a:rPr>
              <a:t>Notifies the applicable parties of any identified deficiencies. </a:t>
            </a:r>
          </a:p>
          <a:p>
            <a:pPr marL="285750" marR="0" lvl="0" indent="-285750" algn="l" defTabSz="914400" rtl="0" eaLnBrk="1" fontAlgn="auto" latinLnBrk="0" hangingPunct="1">
              <a:lnSpc>
                <a:spcPct val="125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3600" b="0" i="0" u="none" strike="noStrike" kern="1200" cap="none" spc="150" normalizeH="0" baseline="0" noProof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Meiryo"/>
                <a:ea typeface="+mn-ea"/>
                <a:cs typeface="+mn-cs"/>
              </a:rPr>
              <a:t>Approves the MMP prior to public comment. </a:t>
            </a:r>
          </a:p>
          <a:p>
            <a:pPr marL="285750" marR="0" lvl="0" indent="-285750" algn="l" defTabSz="914400" rtl="0" eaLnBrk="1" fontAlgn="auto" latinLnBrk="0" hangingPunct="1">
              <a:lnSpc>
                <a:spcPct val="125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3600" b="0" i="0" u="none" strike="noStrike" kern="1200" cap="none" spc="150" normalizeH="0" baseline="0" noProof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Meiryo"/>
                <a:ea typeface="+mn-ea"/>
                <a:cs typeface="+mn-cs"/>
              </a:rPr>
              <a:t>Provides the final level of approval of the MMP before it is presented for CAA approval.</a:t>
            </a:r>
          </a:p>
        </p:txBody>
      </p:sp>
    </p:spTree>
    <p:extLst>
      <p:ext uri="{BB962C8B-B14F-4D97-AF65-F5344CB8AC3E}">
        <p14:creationId xmlns:p14="http://schemas.microsoft.com/office/powerpoint/2010/main" val="23940147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>
            <a:extLst>
              <a:ext uri="{FF2B5EF4-FFF2-40B4-BE49-F238E27FC236}">
                <a16:creationId xmlns:a16="http://schemas.microsoft.com/office/drawing/2014/main" id="{0786F82F-1B47-46ED-8EAE-53EF71E59E9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18302" y="0"/>
            <a:ext cx="7473698" cy="6858000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EF1BAF6F-6275-4646-9C59-331B29B955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1257298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 useBgFill="1">
        <p:nvSpPr>
          <p:cNvPr id="23" name="Rectangle 22">
            <a:extLst>
              <a:ext uri="{FF2B5EF4-FFF2-40B4-BE49-F238E27FC236}">
                <a16:creationId xmlns:a16="http://schemas.microsoft.com/office/drawing/2014/main" id="{099405E2-1A96-4DBA-A9DC-4C2A1B421C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0"/>
            <a:ext cx="1219200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61363234-E0BA-4476-B051-D8D9FA506B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470646"/>
            <a:ext cx="4062884" cy="5721354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8" name="Title 7">
            <a:extLst>
              <a:ext uri="{FF2B5EF4-FFF2-40B4-BE49-F238E27FC236}">
                <a16:creationId xmlns:a16="http://schemas.microsoft.com/office/drawing/2014/main" id="{DD9C7B46-920D-E7ED-D605-B95792BCD4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" y="1200863"/>
            <a:ext cx="4114468" cy="4306007"/>
          </a:xfrm>
        </p:spPr>
        <p:txBody>
          <a:bodyPr vert="horz" lIns="109728" tIns="109728" rIns="109728" bIns="91440" rtlCol="0" anchor="ctr">
            <a:normAutofit/>
          </a:bodyPr>
          <a:lstStyle/>
          <a:p>
            <a:pPr algn="ctr">
              <a:lnSpc>
                <a:spcPct val="150000"/>
              </a:lnSpc>
            </a:pPr>
            <a:r>
              <a:rPr lang="en-US" sz="3600" dirty="0"/>
              <a:t>Year 1 Timeline</a:t>
            </a:r>
            <a:br>
              <a:rPr lang="en-US" sz="3600" dirty="0"/>
            </a:br>
            <a:br>
              <a:rPr lang="en-US" sz="3600" dirty="0"/>
            </a:br>
            <a:r>
              <a:rPr lang="en-US" sz="2000" dirty="0"/>
              <a:t>We are just </a:t>
            </a:r>
            <a:br>
              <a:rPr lang="en-US" sz="2000" dirty="0"/>
            </a:br>
            <a:r>
              <a:rPr lang="en-US" sz="2000" dirty="0"/>
              <a:t>Completing Year 1 of 3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932FF329-3A87-4F66-BA01-91CD63C811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2" y="-6572"/>
            <a:ext cx="4056987" cy="513288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79855050-A75B-4DD0-9B56-8B1C7722D8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4120996" y="534650"/>
            <a:ext cx="8071002" cy="5683270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0FA286C7-EFC7-4DFE-967A-7E37BA0F36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6192001"/>
            <a:ext cx="12192000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595460">
                  <a:lumMod val="50000"/>
                </a:srgbClr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10C9F0E8-EF8B-43C1-9C77-E9DDAF1A0F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659990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595460">
                  <a:lumMod val="50000"/>
                </a:srgbClr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379DC473-98F8-45DF-B136-EC0F0F4C6B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470645"/>
            <a:ext cx="12192000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595460">
                  <a:lumMod val="50000"/>
                </a:srgbClr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graphicFrame>
        <p:nvGraphicFramePr>
          <p:cNvPr id="16" name="Content Placeholder 12">
            <a:extLst>
              <a:ext uri="{FF2B5EF4-FFF2-40B4-BE49-F238E27FC236}">
                <a16:creationId xmlns:a16="http://schemas.microsoft.com/office/drawing/2014/main" id="{9CC53CEC-0D16-CF38-DBEA-89FC67109AFB}"/>
              </a:ext>
            </a:extLst>
          </p:cNvPr>
          <p:cNvGraphicFramePr>
            <a:graphicFrameLocks noGrp="1"/>
          </p:cNvGraphicFramePr>
          <p:nvPr>
            <p:ph sz="quarter" idx="14"/>
          </p:nvPr>
        </p:nvGraphicFramePr>
        <p:xfrm>
          <a:off x="4757929" y="1450271"/>
          <a:ext cx="6790609" cy="3807195"/>
        </p:xfrm>
        <a:graphic>
          <a:graphicData uri="http://schemas.openxmlformats.org/drawingml/2006/table">
            <a:tbl>
              <a:tblPr firstRow="1" firstCol="1" bandRow="1"/>
              <a:tblGrid>
                <a:gridCol w="3106105">
                  <a:extLst>
                    <a:ext uri="{9D8B030D-6E8A-4147-A177-3AD203B41FA5}">
                      <a16:colId xmlns:a16="http://schemas.microsoft.com/office/drawing/2014/main" val="1057121390"/>
                    </a:ext>
                  </a:extLst>
                </a:gridCol>
                <a:gridCol w="460563">
                  <a:extLst>
                    <a:ext uri="{9D8B030D-6E8A-4147-A177-3AD203B41FA5}">
                      <a16:colId xmlns:a16="http://schemas.microsoft.com/office/drawing/2014/main" val="1946590142"/>
                    </a:ext>
                  </a:extLst>
                </a:gridCol>
                <a:gridCol w="460563">
                  <a:extLst>
                    <a:ext uri="{9D8B030D-6E8A-4147-A177-3AD203B41FA5}">
                      <a16:colId xmlns:a16="http://schemas.microsoft.com/office/drawing/2014/main" val="1802781507"/>
                    </a:ext>
                  </a:extLst>
                </a:gridCol>
                <a:gridCol w="460563">
                  <a:extLst>
                    <a:ext uri="{9D8B030D-6E8A-4147-A177-3AD203B41FA5}">
                      <a16:colId xmlns:a16="http://schemas.microsoft.com/office/drawing/2014/main" val="3059742568"/>
                    </a:ext>
                  </a:extLst>
                </a:gridCol>
                <a:gridCol w="460563">
                  <a:extLst>
                    <a:ext uri="{9D8B030D-6E8A-4147-A177-3AD203B41FA5}">
                      <a16:colId xmlns:a16="http://schemas.microsoft.com/office/drawing/2014/main" val="1036164933"/>
                    </a:ext>
                  </a:extLst>
                </a:gridCol>
                <a:gridCol w="460563">
                  <a:extLst>
                    <a:ext uri="{9D8B030D-6E8A-4147-A177-3AD203B41FA5}">
                      <a16:colId xmlns:a16="http://schemas.microsoft.com/office/drawing/2014/main" val="2625938205"/>
                    </a:ext>
                  </a:extLst>
                </a:gridCol>
                <a:gridCol w="460563">
                  <a:extLst>
                    <a:ext uri="{9D8B030D-6E8A-4147-A177-3AD203B41FA5}">
                      <a16:colId xmlns:a16="http://schemas.microsoft.com/office/drawing/2014/main" val="3819029250"/>
                    </a:ext>
                  </a:extLst>
                </a:gridCol>
                <a:gridCol w="460563">
                  <a:extLst>
                    <a:ext uri="{9D8B030D-6E8A-4147-A177-3AD203B41FA5}">
                      <a16:colId xmlns:a16="http://schemas.microsoft.com/office/drawing/2014/main" val="3262513237"/>
                    </a:ext>
                  </a:extLst>
                </a:gridCol>
                <a:gridCol w="460563">
                  <a:extLst>
                    <a:ext uri="{9D8B030D-6E8A-4147-A177-3AD203B41FA5}">
                      <a16:colId xmlns:a16="http://schemas.microsoft.com/office/drawing/2014/main" val="1422042336"/>
                    </a:ext>
                  </a:extLst>
                </a:gridCol>
              </a:tblGrid>
              <a:tr h="493959">
                <a:tc gridSpan="9">
                  <a:txBody>
                    <a:bodyPr/>
                    <a:lstStyle/>
                    <a:p>
                      <a:pPr marL="0" marR="0" algn="l" fontAlgn="t">
                        <a:buNone/>
                        <a:tabLst>
                          <a:tab pos="5943600" algn="r"/>
                        </a:tabLst>
                      </a:pPr>
                      <a:r>
                        <a:rPr lang="en-US" sz="1900" b="1" i="0" u="none" strike="noStrike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Project Timeline/Project Schedule</a:t>
                      </a:r>
                      <a:endParaRPr lang="en-US" sz="2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45282" marR="145282" marT="72641" marB="7264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A98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167313"/>
                  </a:ext>
                </a:extLst>
              </a:tr>
              <a:tr h="397104">
                <a:tc>
                  <a:txBody>
                    <a:bodyPr/>
                    <a:lstStyle/>
                    <a:p>
                      <a:pPr marL="0" marR="0" algn="l" fontAlgn="t">
                        <a:buNone/>
                        <a:tabLst>
                          <a:tab pos="5943600" algn="r"/>
                        </a:tabLst>
                      </a:pPr>
                      <a:r>
                        <a:rPr lang="en-US" sz="1300" b="0" i="0" u="none" strike="noStrike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08961" marR="108961" marT="15134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4">
                  <a:txBody>
                    <a:bodyPr/>
                    <a:lstStyle/>
                    <a:p>
                      <a:pPr marL="0" marR="0" algn="ctr" fontAlgn="t">
                        <a:buNone/>
                        <a:tabLst>
                          <a:tab pos="5943600" algn="r"/>
                        </a:tabLst>
                      </a:pPr>
                      <a:r>
                        <a:rPr lang="en-US" sz="1300" b="0" i="0" u="none" strike="noStrike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2024</a:t>
                      </a:r>
                      <a:endParaRPr lang="en-US" sz="2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45282" marR="145282" marT="72641" marB="7264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E2D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algn="ctr" fontAlgn="t">
                        <a:buNone/>
                        <a:tabLst>
                          <a:tab pos="5943600" algn="r"/>
                        </a:tabLst>
                      </a:pPr>
                      <a:r>
                        <a:rPr lang="en-US" sz="1300" b="0" i="0" u="none" strike="noStrike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2025</a:t>
                      </a:r>
                      <a:endParaRPr lang="en-US" sz="2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45282" marR="145282" marT="72641" marB="7264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49189623"/>
                  </a:ext>
                </a:extLst>
              </a:tr>
              <a:tr h="1193934">
                <a:tc>
                  <a:txBody>
                    <a:bodyPr/>
                    <a:lstStyle/>
                    <a:p>
                      <a:pPr marL="0" marR="0" algn="l" fontAlgn="t">
                        <a:buNone/>
                        <a:tabLst>
                          <a:tab pos="5943600" algn="r"/>
                        </a:tabLst>
                      </a:pPr>
                      <a:r>
                        <a:rPr lang="en-US" sz="1300" b="0" i="0" u="none" strike="noStrike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Task</a:t>
                      </a:r>
                      <a:endParaRPr lang="en-US" sz="2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08961" marR="108961" marT="15134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73152" marR="73152" algn="l" fontAlgn="t">
                        <a:buNone/>
                        <a:tabLst>
                          <a:tab pos="5943600" algn="r"/>
                        </a:tabLst>
                      </a:pPr>
                      <a:r>
                        <a:rPr lang="en-US" sz="1300" b="0" i="0" u="none" strike="noStrike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Q1 Jan-Mar</a:t>
                      </a:r>
                      <a:endParaRPr lang="en-US" sz="2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08961" marR="108961" marT="15134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E2D5"/>
                    </a:solidFill>
                  </a:tcPr>
                </a:tc>
                <a:tc>
                  <a:txBody>
                    <a:bodyPr/>
                    <a:lstStyle/>
                    <a:p>
                      <a:pPr marL="73152" marR="73152" algn="l" fontAlgn="t">
                        <a:buNone/>
                        <a:tabLst>
                          <a:tab pos="5943600" algn="r"/>
                        </a:tabLst>
                      </a:pPr>
                      <a:r>
                        <a:rPr lang="en-US" sz="1300" b="0" i="0" u="none" strike="noStrike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Q2 Apr-June</a:t>
                      </a:r>
                      <a:endParaRPr lang="en-US" sz="2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08961" marR="108961" marT="15134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E2D5"/>
                    </a:solidFill>
                  </a:tcPr>
                </a:tc>
                <a:tc>
                  <a:txBody>
                    <a:bodyPr/>
                    <a:lstStyle/>
                    <a:p>
                      <a:pPr marL="73152" marR="73152" algn="l" fontAlgn="t">
                        <a:buNone/>
                        <a:tabLst>
                          <a:tab pos="5943600" algn="r"/>
                        </a:tabLst>
                      </a:pPr>
                      <a:r>
                        <a:rPr lang="en-US" sz="1300" b="0" i="0" u="none" strike="noStrike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Q3 July-Sep</a:t>
                      </a:r>
                      <a:endParaRPr lang="en-US" sz="2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08961" marR="108961" marT="15134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E2D5"/>
                    </a:solidFill>
                  </a:tcPr>
                </a:tc>
                <a:tc>
                  <a:txBody>
                    <a:bodyPr/>
                    <a:lstStyle/>
                    <a:p>
                      <a:pPr marL="73152" marR="73152" algn="l" fontAlgn="t">
                        <a:buNone/>
                        <a:tabLst>
                          <a:tab pos="5943600" algn="r"/>
                        </a:tabLst>
                      </a:pPr>
                      <a:r>
                        <a:rPr lang="en-US" sz="1300" b="0" i="0" u="none" strike="noStrike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Q4 Oct-Dec</a:t>
                      </a:r>
                      <a:endParaRPr lang="en-US" sz="2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08961" marR="108961" marT="15134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E2D5"/>
                    </a:solidFill>
                  </a:tcPr>
                </a:tc>
                <a:tc>
                  <a:txBody>
                    <a:bodyPr/>
                    <a:lstStyle/>
                    <a:p>
                      <a:pPr marL="73152" marR="73152" algn="l" fontAlgn="t">
                        <a:buNone/>
                        <a:tabLst>
                          <a:tab pos="5943600" algn="r"/>
                        </a:tabLst>
                      </a:pPr>
                      <a:r>
                        <a:rPr lang="en-US" sz="1300" b="0" i="0" u="none" strike="noStrike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Q1 Jan-Mar</a:t>
                      </a:r>
                      <a:endParaRPr lang="en-US" sz="2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08961" marR="108961" marT="15134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73152" marR="73152" algn="l" fontAlgn="t">
                        <a:buNone/>
                        <a:tabLst>
                          <a:tab pos="5943600" algn="r"/>
                        </a:tabLst>
                      </a:pPr>
                      <a:r>
                        <a:rPr lang="en-US" sz="1300" b="0" i="0" u="none" strike="noStrike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Q2 Apr-June</a:t>
                      </a:r>
                      <a:endParaRPr lang="en-US" sz="2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08961" marR="108961" marT="15134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73152" marR="73152" algn="l" fontAlgn="t">
                        <a:buNone/>
                        <a:tabLst>
                          <a:tab pos="5943600" algn="r"/>
                        </a:tabLst>
                      </a:pPr>
                      <a:r>
                        <a:rPr lang="en-US" sz="1300" b="0" i="0" u="none" strike="noStrike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Q3 July-Sep</a:t>
                      </a:r>
                      <a:endParaRPr lang="en-US" sz="2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08961" marR="108961" marT="15134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73152" marR="73152" algn="l" fontAlgn="t">
                        <a:buNone/>
                        <a:tabLst>
                          <a:tab pos="5943600" algn="r"/>
                        </a:tabLst>
                      </a:pPr>
                      <a:r>
                        <a:rPr lang="en-US" sz="1300" b="0" i="0" u="none" strike="noStrike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Q4 Oct-Dec</a:t>
                      </a:r>
                      <a:endParaRPr lang="en-US" sz="2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08961" marR="108961" marT="15134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34719307"/>
                  </a:ext>
                </a:extLst>
              </a:tr>
              <a:tr h="266956">
                <a:tc>
                  <a:txBody>
                    <a:bodyPr/>
                    <a:lstStyle/>
                    <a:p>
                      <a:pPr marL="0" marR="0" algn="l" fontAlgn="t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  <a:tabLst>
                          <a:tab pos="5943600" algn="r"/>
                        </a:tabLst>
                      </a:pPr>
                      <a:r>
                        <a:rPr lang="en-US" sz="1300" b="0" i="0" u="none" strike="noStrike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Task 1: Planning Process Initiation</a:t>
                      </a:r>
                      <a:endParaRPr lang="en-US" sz="2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08961" marR="108961" marT="15134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 fontAlgn="t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  <a:tabLst>
                          <a:tab pos="5943600" algn="r"/>
                        </a:tabLst>
                      </a:pPr>
                      <a:r>
                        <a:rPr lang="en-US" sz="1300" b="0" i="0" u="none" strike="noStrike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X</a:t>
                      </a:r>
                      <a:endParaRPr lang="en-US" sz="2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08961" marR="108961" marT="15134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E2D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t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  <a:tabLst>
                          <a:tab pos="5943600" algn="r"/>
                        </a:tabLst>
                      </a:pPr>
                      <a:r>
                        <a:rPr lang="en-US" sz="1300" b="0" i="0" u="none" strike="noStrike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X</a:t>
                      </a:r>
                      <a:endParaRPr lang="en-US" sz="2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08961" marR="108961" marT="15134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E2D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t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  <a:tabLst>
                          <a:tab pos="5943600" algn="r"/>
                        </a:tabLst>
                      </a:pPr>
                      <a:r>
                        <a:rPr lang="en-US" sz="1300" b="0" i="0" u="none" strike="noStrike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X</a:t>
                      </a:r>
                      <a:endParaRPr lang="en-US" sz="2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08961" marR="108961" marT="15134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E2D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t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  <a:tabLst>
                          <a:tab pos="5943600" algn="r"/>
                        </a:tabLst>
                      </a:pPr>
                      <a:r>
                        <a:rPr lang="en-US" sz="1300" b="0" i="0" u="none" strike="noStrike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X</a:t>
                      </a:r>
                      <a:endParaRPr lang="en-US" sz="2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08961" marR="108961" marT="15134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E2D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t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  <a:tabLst>
                          <a:tab pos="5943600" algn="r"/>
                        </a:tabLst>
                      </a:pPr>
                      <a:r>
                        <a:rPr lang="en-US" sz="1300" b="0" i="0" u="none" strike="noStrike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X</a:t>
                      </a:r>
                      <a:endParaRPr lang="en-US" sz="2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08961" marR="108961" marT="15134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 fontAlgn="t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  <a:tabLst>
                          <a:tab pos="5943600" algn="r"/>
                        </a:tabLst>
                      </a:pPr>
                      <a:r>
                        <a:rPr lang="en-US" sz="1300" b="0" i="0" u="none" strike="noStrike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08961" marR="108961" marT="15134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 fontAlgn="t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  <a:tabLst>
                          <a:tab pos="5943600" algn="r"/>
                        </a:tabLst>
                      </a:pPr>
                      <a:r>
                        <a:rPr lang="en-US" sz="1300" b="0" i="0" u="none" strike="noStrike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08961" marR="108961" marT="15134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 fontAlgn="t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  <a:tabLst>
                          <a:tab pos="5943600" algn="r"/>
                        </a:tabLst>
                      </a:pPr>
                      <a:r>
                        <a:rPr lang="en-US" sz="1300" b="0" i="0" u="none" strike="noStrike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08961" marR="108961" marT="15134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28471811"/>
                  </a:ext>
                </a:extLst>
              </a:tr>
              <a:tr h="266956">
                <a:tc>
                  <a:txBody>
                    <a:bodyPr/>
                    <a:lstStyle/>
                    <a:p>
                      <a:pPr marL="0" marR="0" algn="l" fontAlgn="t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  <a:tabLst>
                          <a:tab pos="5943600" algn="r"/>
                        </a:tabLst>
                      </a:pPr>
                      <a:r>
                        <a:rPr lang="en-US" sz="1300" b="0" i="0" u="none" strike="noStrike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Task 2: Project Administration</a:t>
                      </a:r>
                      <a:endParaRPr lang="en-US" sz="2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08961" marR="108961" marT="15134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 fontAlgn="t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  <a:tabLst>
                          <a:tab pos="5943600" algn="r"/>
                        </a:tabLst>
                      </a:pPr>
                      <a:r>
                        <a:rPr lang="en-US" sz="1300" b="0" i="0" u="none" strike="noStrike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X</a:t>
                      </a:r>
                      <a:endParaRPr lang="en-US" sz="2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08961" marR="108961" marT="15134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E2D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t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  <a:tabLst>
                          <a:tab pos="5943600" algn="r"/>
                        </a:tabLst>
                      </a:pPr>
                      <a:r>
                        <a:rPr lang="en-US" sz="1300" b="0" i="0" u="none" strike="noStrike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X</a:t>
                      </a:r>
                      <a:endParaRPr lang="en-US" sz="2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08961" marR="108961" marT="15134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E2D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t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  <a:tabLst>
                          <a:tab pos="5943600" algn="r"/>
                        </a:tabLst>
                      </a:pPr>
                      <a:r>
                        <a:rPr lang="en-US" sz="1300" b="0" i="0" u="none" strike="noStrike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X</a:t>
                      </a:r>
                      <a:endParaRPr lang="en-US" sz="2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08961" marR="108961" marT="15134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E2D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t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  <a:tabLst>
                          <a:tab pos="5943600" algn="r"/>
                        </a:tabLst>
                      </a:pPr>
                      <a:r>
                        <a:rPr lang="en-US" sz="1300" b="0" i="0" u="none" strike="noStrike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X</a:t>
                      </a:r>
                      <a:endParaRPr lang="en-US" sz="2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08961" marR="108961" marT="15134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E2D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t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  <a:tabLst>
                          <a:tab pos="5943600" algn="r"/>
                        </a:tabLst>
                      </a:pPr>
                      <a:r>
                        <a:rPr lang="en-US" sz="1300" b="0" i="0" u="none" strike="noStrike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X</a:t>
                      </a:r>
                      <a:endParaRPr lang="en-US" sz="2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08961" marR="108961" marT="15134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 fontAlgn="t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  <a:tabLst>
                          <a:tab pos="5943600" algn="r"/>
                        </a:tabLst>
                      </a:pPr>
                      <a:r>
                        <a:rPr lang="en-US" sz="1300" b="0" i="0" u="none" strike="noStrike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X</a:t>
                      </a:r>
                      <a:endParaRPr lang="en-US" sz="2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08961" marR="108961" marT="15134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 fontAlgn="t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  <a:tabLst>
                          <a:tab pos="5943600" algn="r"/>
                        </a:tabLst>
                      </a:pPr>
                      <a:r>
                        <a:rPr lang="en-US" sz="1300" b="0" i="0" u="none" strike="noStrike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X</a:t>
                      </a:r>
                      <a:endParaRPr lang="en-US" sz="2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08961" marR="108961" marT="15134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 fontAlgn="t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  <a:tabLst>
                          <a:tab pos="5943600" algn="r"/>
                        </a:tabLst>
                      </a:pPr>
                      <a:r>
                        <a:rPr lang="en-US" sz="1300" b="0" i="0" u="none" strike="noStrike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X</a:t>
                      </a:r>
                      <a:endParaRPr lang="en-US" sz="2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08961" marR="108961" marT="15134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56505523"/>
                  </a:ext>
                </a:extLst>
              </a:tr>
              <a:tr h="460665">
                <a:tc>
                  <a:txBody>
                    <a:bodyPr/>
                    <a:lstStyle/>
                    <a:p>
                      <a:pPr marL="0" marR="0" algn="l" fontAlgn="t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  <a:tabLst>
                          <a:tab pos="5943600" algn="r"/>
                        </a:tabLst>
                      </a:pPr>
                      <a:r>
                        <a:rPr lang="en-US" sz="1300" b="0" i="0" u="none" strike="noStrike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Task 3: Materials Management Planning Committee</a:t>
                      </a:r>
                      <a:endParaRPr lang="en-US" sz="2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08961" marR="108961" marT="15134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 fontAlgn="t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  <a:tabLst>
                          <a:tab pos="5943600" algn="r"/>
                        </a:tabLst>
                      </a:pPr>
                      <a:r>
                        <a:rPr lang="en-US" sz="1300" b="0" i="0" u="none" strike="noStrike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08961" marR="108961" marT="15134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E2D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t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  <a:tabLst>
                          <a:tab pos="5943600" algn="r"/>
                        </a:tabLst>
                      </a:pPr>
                      <a:r>
                        <a:rPr lang="en-US" sz="1300" b="0" i="0" u="none" strike="noStrike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08961" marR="108961" marT="15134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E2D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t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  <a:tabLst>
                          <a:tab pos="5943600" algn="r"/>
                        </a:tabLst>
                      </a:pPr>
                      <a:r>
                        <a:rPr lang="en-US" sz="1300" b="0" i="0" u="none" strike="noStrike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X</a:t>
                      </a:r>
                      <a:endParaRPr lang="en-US" sz="2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08961" marR="108961" marT="15134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E2D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t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  <a:tabLst>
                          <a:tab pos="5943600" algn="r"/>
                        </a:tabLst>
                      </a:pPr>
                      <a:r>
                        <a:rPr lang="en-US" sz="1300" b="0" i="0" u="none" strike="noStrike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X</a:t>
                      </a:r>
                      <a:endParaRPr lang="en-US" sz="2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08961" marR="108961" marT="15134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E2D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t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  <a:tabLst>
                          <a:tab pos="5943600" algn="r"/>
                        </a:tabLst>
                      </a:pPr>
                      <a:r>
                        <a:rPr lang="en-US" sz="1300" b="0" i="0" u="none" strike="noStrike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X</a:t>
                      </a:r>
                      <a:endParaRPr lang="en-US" sz="2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08961" marR="108961" marT="15134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 fontAlgn="t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  <a:tabLst>
                          <a:tab pos="5943600" algn="r"/>
                        </a:tabLst>
                      </a:pPr>
                      <a:r>
                        <a:rPr lang="en-US" sz="1300" b="0" i="0" u="none" strike="noStrike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X</a:t>
                      </a:r>
                      <a:endParaRPr lang="en-US" sz="2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08961" marR="108961" marT="15134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 fontAlgn="t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  <a:tabLst>
                          <a:tab pos="5943600" algn="r"/>
                        </a:tabLst>
                      </a:pPr>
                      <a:r>
                        <a:rPr lang="en-US" sz="1300" b="0" i="0" u="none" strike="noStrike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X</a:t>
                      </a:r>
                      <a:endParaRPr lang="en-US" sz="2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08961" marR="108961" marT="15134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 fontAlgn="t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  <a:tabLst>
                          <a:tab pos="5943600" algn="r"/>
                        </a:tabLst>
                      </a:pPr>
                      <a:r>
                        <a:rPr lang="en-US" sz="1300" b="0" i="0" u="none" strike="noStrike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X</a:t>
                      </a:r>
                      <a:endParaRPr lang="en-US" sz="2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08961" marR="108961" marT="15134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16278346"/>
                  </a:ext>
                </a:extLst>
              </a:tr>
              <a:tr h="460665">
                <a:tc>
                  <a:txBody>
                    <a:bodyPr/>
                    <a:lstStyle/>
                    <a:p>
                      <a:pPr marL="0" marR="0" algn="l" fontAlgn="t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  <a:tabLst>
                          <a:tab pos="5943600" algn="r"/>
                        </a:tabLst>
                      </a:pPr>
                      <a:r>
                        <a:rPr lang="en-US" sz="1300" b="0" i="0" u="none" strike="noStrike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Task 4: Public Participation/Stakeholder Engagement</a:t>
                      </a:r>
                      <a:endParaRPr lang="en-US" sz="2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08961" marR="108961" marT="15134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 fontAlgn="t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  <a:tabLst>
                          <a:tab pos="5943600" algn="r"/>
                        </a:tabLst>
                      </a:pPr>
                      <a:r>
                        <a:rPr lang="en-US" sz="1300" b="0" i="0" u="none" strike="noStrike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08961" marR="108961" marT="15134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E2D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t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  <a:tabLst>
                          <a:tab pos="5943600" algn="r"/>
                        </a:tabLst>
                      </a:pPr>
                      <a:r>
                        <a:rPr lang="en-US" sz="1300" b="0" i="0" u="none" strike="noStrike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X</a:t>
                      </a:r>
                      <a:endParaRPr lang="en-US" sz="2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08961" marR="108961" marT="15134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E2D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t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  <a:tabLst>
                          <a:tab pos="5943600" algn="r"/>
                        </a:tabLst>
                      </a:pPr>
                      <a:r>
                        <a:rPr lang="en-US" sz="1300" b="0" i="0" u="none" strike="noStrike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X</a:t>
                      </a:r>
                      <a:endParaRPr lang="en-US" sz="2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08961" marR="108961" marT="15134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E2D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t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  <a:tabLst>
                          <a:tab pos="5943600" algn="r"/>
                        </a:tabLst>
                      </a:pPr>
                      <a:r>
                        <a:rPr lang="en-US" sz="1300" b="0" i="0" u="none" strike="noStrike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X</a:t>
                      </a:r>
                      <a:endParaRPr lang="en-US" sz="2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08961" marR="108961" marT="15134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E2D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t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  <a:tabLst>
                          <a:tab pos="5943600" algn="r"/>
                        </a:tabLst>
                      </a:pPr>
                      <a:r>
                        <a:rPr lang="en-US" sz="1300" b="0" i="0" u="none" strike="noStrike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X</a:t>
                      </a:r>
                      <a:endParaRPr lang="en-US" sz="2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08961" marR="108961" marT="15134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 fontAlgn="t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  <a:tabLst>
                          <a:tab pos="5943600" algn="r"/>
                        </a:tabLst>
                      </a:pPr>
                      <a:r>
                        <a:rPr lang="en-US" sz="1300" b="0" i="0" u="none" strike="noStrike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X</a:t>
                      </a:r>
                      <a:endParaRPr lang="en-US" sz="2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08961" marR="108961" marT="15134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 fontAlgn="t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  <a:tabLst>
                          <a:tab pos="5943600" algn="r"/>
                        </a:tabLst>
                      </a:pPr>
                      <a:r>
                        <a:rPr lang="en-US" sz="1300" b="0" i="0" u="none" strike="noStrike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X</a:t>
                      </a:r>
                      <a:endParaRPr lang="en-US" sz="2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08961" marR="108961" marT="15134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 fontAlgn="t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  <a:tabLst>
                          <a:tab pos="5943600" algn="r"/>
                        </a:tabLst>
                      </a:pPr>
                      <a:r>
                        <a:rPr lang="en-US" sz="1300" b="0" i="0" u="none" strike="noStrike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X</a:t>
                      </a:r>
                      <a:endParaRPr lang="en-US" sz="2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08961" marR="108961" marT="15134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1019942"/>
                  </a:ext>
                </a:extLst>
              </a:tr>
              <a:tr h="266956">
                <a:tc>
                  <a:txBody>
                    <a:bodyPr/>
                    <a:lstStyle/>
                    <a:p>
                      <a:pPr marL="0" marR="0" algn="l" fontAlgn="t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  <a:tabLst>
                          <a:tab pos="5943600" algn="r"/>
                        </a:tabLst>
                      </a:pPr>
                      <a:r>
                        <a:rPr lang="en-US" sz="1300" b="0" i="0" u="none" strike="noStrike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Task 5: Plan Development</a:t>
                      </a:r>
                      <a:endParaRPr lang="en-US" sz="2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08961" marR="108961" marT="15134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 fontAlgn="t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  <a:tabLst>
                          <a:tab pos="5943600" algn="r"/>
                        </a:tabLst>
                      </a:pPr>
                      <a:r>
                        <a:rPr lang="en-US" sz="1300" b="0" i="0" u="none" strike="noStrike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08961" marR="108961" marT="15134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E2D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t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  <a:tabLst>
                          <a:tab pos="5943600" algn="r"/>
                        </a:tabLst>
                      </a:pPr>
                      <a:r>
                        <a:rPr lang="en-US" sz="1300" b="0" i="0" u="none" strike="noStrike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08961" marR="108961" marT="15134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E2D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t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  <a:tabLst>
                          <a:tab pos="5943600" algn="r"/>
                        </a:tabLst>
                      </a:pPr>
                      <a:r>
                        <a:rPr lang="en-US" sz="1300" b="0" i="0" u="none" strike="noStrike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08961" marR="108961" marT="15134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E2D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t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  <a:tabLst>
                          <a:tab pos="5943600" algn="r"/>
                        </a:tabLst>
                      </a:pPr>
                      <a:r>
                        <a:rPr lang="en-US" sz="1300" b="0" i="0" u="none" strike="noStrike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08961" marR="108961" marT="15134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E2D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t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  <a:tabLst>
                          <a:tab pos="5943600" algn="r"/>
                        </a:tabLst>
                      </a:pPr>
                      <a:r>
                        <a:rPr lang="en-US" sz="1300" b="0" i="0" u="none" strike="noStrike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08961" marR="108961" marT="15134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 fontAlgn="t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  <a:tabLst>
                          <a:tab pos="5943600" algn="r"/>
                        </a:tabLst>
                      </a:pPr>
                      <a:r>
                        <a:rPr lang="en-US" sz="1300" b="0" i="0" u="none" strike="noStrike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X</a:t>
                      </a:r>
                      <a:endParaRPr lang="en-US" sz="2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08961" marR="108961" marT="15134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 fontAlgn="t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  <a:tabLst>
                          <a:tab pos="5943600" algn="r"/>
                        </a:tabLst>
                      </a:pPr>
                      <a:r>
                        <a:rPr lang="en-US" sz="1300" b="0" i="0" u="none" strike="noStrike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X</a:t>
                      </a:r>
                      <a:endParaRPr lang="en-US" sz="2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08961" marR="108961" marT="15134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 fontAlgn="t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  <a:tabLst>
                          <a:tab pos="5943600" algn="r"/>
                        </a:tabLst>
                      </a:pPr>
                      <a:r>
                        <a:rPr lang="en-US" sz="1300" b="0" i="0" u="none" strike="noStrike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X</a:t>
                      </a:r>
                      <a:endParaRPr lang="en-US" sz="2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08961" marR="108961" marT="15134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9854214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797926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0786F82F-1B47-46ED-8EAE-53EF71E59E9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18302" y="0"/>
            <a:ext cx="7473698" cy="6858000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EF1BAF6F-6275-4646-9C59-331B29B955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1257298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099405E2-1A96-4DBA-A9DC-4C2A1B421C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0"/>
            <a:ext cx="1219200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3DB426D6-FD66-4A48-A6EB-235CF40812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29873" y="-10597"/>
            <a:ext cx="4067173" cy="683812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79855050-A75B-4DD0-9B56-8B1C7722D8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5047" y="717163"/>
            <a:ext cx="8068913" cy="5450453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C509E6C1-B33E-49E8-8D77-7D2A9B49E8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29872" y="717163"/>
            <a:ext cx="4059075" cy="53922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7E4E773-6DB3-0ED7-6FE7-2ADBD57FA6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576235" y="1201271"/>
            <a:ext cx="3161553" cy="4394440"/>
          </a:xfrm>
        </p:spPr>
        <p:txBody>
          <a:bodyPr vert="horz" lIns="109728" tIns="109728" rIns="109728" bIns="91440" rtlCol="0" anchor="ctr">
            <a:normAutofit/>
          </a:bodyPr>
          <a:lstStyle/>
          <a:p>
            <a:pPr algn="ctr">
              <a:lnSpc>
                <a:spcPct val="150000"/>
              </a:lnSpc>
            </a:pPr>
            <a:r>
              <a:rPr lang="en-US">
                <a:solidFill>
                  <a:srgbClr val="FFFFFF"/>
                </a:solidFill>
              </a:rPr>
              <a:t>3 Year Timeline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5E6738EB-6FF0-4AF9-8462-57F4494B88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25" y="687743"/>
            <a:ext cx="12188951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DB791336-FCAA-4174-9303-B3F3748611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6167615"/>
            <a:ext cx="8063866" cy="690385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988521F4-D44A-42C5-9BDB-5CA2555409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068914" y="0"/>
            <a:ext cx="64008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AD0687CC-D1D8-44B2-9573-CC65510ECB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32924" y="6134669"/>
            <a:ext cx="4059075" cy="723331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CA212158-300D-44D0-9CCE-472C3F669EE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25" y="6109423"/>
            <a:ext cx="12188951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008BE850-82D6-7598-066C-DC7A9147E119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202861" y="1582336"/>
          <a:ext cx="7613950" cy="3515880"/>
        </p:xfrm>
        <a:graphic>
          <a:graphicData uri="http://schemas.openxmlformats.org/drawingml/2006/table">
            <a:tbl>
              <a:tblPr firstRow="1" firstCol="1" bandRow="1">
                <a:tableStyleId>{8A107856-5554-42FB-B03E-39F5DBC370BA}</a:tableStyleId>
              </a:tblPr>
              <a:tblGrid>
                <a:gridCol w="2153730">
                  <a:extLst>
                    <a:ext uri="{9D8B030D-6E8A-4147-A177-3AD203B41FA5}">
                      <a16:colId xmlns:a16="http://schemas.microsoft.com/office/drawing/2014/main" val="3171587946"/>
                    </a:ext>
                  </a:extLst>
                </a:gridCol>
                <a:gridCol w="273011">
                  <a:extLst>
                    <a:ext uri="{9D8B030D-6E8A-4147-A177-3AD203B41FA5}">
                      <a16:colId xmlns:a16="http://schemas.microsoft.com/office/drawing/2014/main" val="38937791"/>
                    </a:ext>
                  </a:extLst>
                </a:gridCol>
                <a:gridCol w="273011">
                  <a:extLst>
                    <a:ext uri="{9D8B030D-6E8A-4147-A177-3AD203B41FA5}">
                      <a16:colId xmlns:a16="http://schemas.microsoft.com/office/drawing/2014/main" val="2054409205"/>
                    </a:ext>
                  </a:extLst>
                </a:gridCol>
                <a:gridCol w="273011">
                  <a:extLst>
                    <a:ext uri="{9D8B030D-6E8A-4147-A177-3AD203B41FA5}">
                      <a16:colId xmlns:a16="http://schemas.microsoft.com/office/drawing/2014/main" val="2854508828"/>
                    </a:ext>
                  </a:extLst>
                </a:gridCol>
                <a:gridCol w="273011">
                  <a:extLst>
                    <a:ext uri="{9D8B030D-6E8A-4147-A177-3AD203B41FA5}">
                      <a16:colId xmlns:a16="http://schemas.microsoft.com/office/drawing/2014/main" val="1843259435"/>
                    </a:ext>
                  </a:extLst>
                </a:gridCol>
                <a:gridCol w="273011">
                  <a:extLst>
                    <a:ext uri="{9D8B030D-6E8A-4147-A177-3AD203B41FA5}">
                      <a16:colId xmlns:a16="http://schemas.microsoft.com/office/drawing/2014/main" val="3773141716"/>
                    </a:ext>
                  </a:extLst>
                </a:gridCol>
                <a:gridCol w="273011">
                  <a:extLst>
                    <a:ext uri="{9D8B030D-6E8A-4147-A177-3AD203B41FA5}">
                      <a16:colId xmlns:a16="http://schemas.microsoft.com/office/drawing/2014/main" val="411759875"/>
                    </a:ext>
                  </a:extLst>
                </a:gridCol>
                <a:gridCol w="273011">
                  <a:extLst>
                    <a:ext uri="{9D8B030D-6E8A-4147-A177-3AD203B41FA5}">
                      <a16:colId xmlns:a16="http://schemas.microsoft.com/office/drawing/2014/main" val="1655595022"/>
                    </a:ext>
                  </a:extLst>
                </a:gridCol>
                <a:gridCol w="273011">
                  <a:extLst>
                    <a:ext uri="{9D8B030D-6E8A-4147-A177-3AD203B41FA5}">
                      <a16:colId xmlns:a16="http://schemas.microsoft.com/office/drawing/2014/main" val="4008014513"/>
                    </a:ext>
                  </a:extLst>
                </a:gridCol>
                <a:gridCol w="273011">
                  <a:extLst>
                    <a:ext uri="{9D8B030D-6E8A-4147-A177-3AD203B41FA5}">
                      <a16:colId xmlns:a16="http://schemas.microsoft.com/office/drawing/2014/main" val="12535818"/>
                    </a:ext>
                  </a:extLst>
                </a:gridCol>
                <a:gridCol w="273011">
                  <a:extLst>
                    <a:ext uri="{9D8B030D-6E8A-4147-A177-3AD203B41FA5}">
                      <a16:colId xmlns:a16="http://schemas.microsoft.com/office/drawing/2014/main" val="2480929701"/>
                    </a:ext>
                  </a:extLst>
                </a:gridCol>
                <a:gridCol w="273011">
                  <a:extLst>
                    <a:ext uri="{9D8B030D-6E8A-4147-A177-3AD203B41FA5}">
                      <a16:colId xmlns:a16="http://schemas.microsoft.com/office/drawing/2014/main" val="4181512597"/>
                    </a:ext>
                  </a:extLst>
                </a:gridCol>
                <a:gridCol w="273011">
                  <a:extLst>
                    <a:ext uri="{9D8B030D-6E8A-4147-A177-3AD203B41FA5}">
                      <a16:colId xmlns:a16="http://schemas.microsoft.com/office/drawing/2014/main" val="1341776873"/>
                    </a:ext>
                  </a:extLst>
                </a:gridCol>
                <a:gridCol w="273011">
                  <a:extLst>
                    <a:ext uri="{9D8B030D-6E8A-4147-A177-3AD203B41FA5}">
                      <a16:colId xmlns:a16="http://schemas.microsoft.com/office/drawing/2014/main" val="1666355021"/>
                    </a:ext>
                  </a:extLst>
                </a:gridCol>
                <a:gridCol w="273011">
                  <a:extLst>
                    <a:ext uri="{9D8B030D-6E8A-4147-A177-3AD203B41FA5}">
                      <a16:colId xmlns:a16="http://schemas.microsoft.com/office/drawing/2014/main" val="2306686179"/>
                    </a:ext>
                  </a:extLst>
                </a:gridCol>
                <a:gridCol w="273011">
                  <a:extLst>
                    <a:ext uri="{9D8B030D-6E8A-4147-A177-3AD203B41FA5}">
                      <a16:colId xmlns:a16="http://schemas.microsoft.com/office/drawing/2014/main" val="614108644"/>
                    </a:ext>
                  </a:extLst>
                </a:gridCol>
                <a:gridCol w="273011">
                  <a:extLst>
                    <a:ext uri="{9D8B030D-6E8A-4147-A177-3AD203B41FA5}">
                      <a16:colId xmlns:a16="http://schemas.microsoft.com/office/drawing/2014/main" val="3363664721"/>
                    </a:ext>
                  </a:extLst>
                </a:gridCol>
                <a:gridCol w="273011">
                  <a:extLst>
                    <a:ext uri="{9D8B030D-6E8A-4147-A177-3AD203B41FA5}">
                      <a16:colId xmlns:a16="http://schemas.microsoft.com/office/drawing/2014/main" val="918761201"/>
                    </a:ext>
                  </a:extLst>
                </a:gridCol>
                <a:gridCol w="273011">
                  <a:extLst>
                    <a:ext uri="{9D8B030D-6E8A-4147-A177-3AD203B41FA5}">
                      <a16:colId xmlns:a16="http://schemas.microsoft.com/office/drawing/2014/main" val="2655702656"/>
                    </a:ext>
                  </a:extLst>
                </a:gridCol>
                <a:gridCol w="273011">
                  <a:extLst>
                    <a:ext uri="{9D8B030D-6E8A-4147-A177-3AD203B41FA5}">
                      <a16:colId xmlns:a16="http://schemas.microsoft.com/office/drawing/2014/main" val="1755107715"/>
                    </a:ext>
                  </a:extLst>
                </a:gridCol>
                <a:gridCol w="273011">
                  <a:extLst>
                    <a:ext uri="{9D8B030D-6E8A-4147-A177-3AD203B41FA5}">
                      <a16:colId xmlns:a16="http://schemas.microsoft.com/office/drawing/2014/main" val="2847647658"/>
                    </a:ext>
                  </a:extLst>
                </a:gridCol>
              </a:tblGrid>
              <a:tr h="286217">
                <a:tc gridSpan="21">
                  <a:txBody>
                    <a:bodyPr/>
                    <a:lstStyle/>
                    <a:p>
                      <a:pPr marL="0" marR="0">
                        <a:buNone/>
                        <a:tabLst>
                          <a:tab pos="5943600" algn="r"/>
                        </a:tabLst>
                      </a:pPr>
                      <a:r>
                        <a:rPr lang="en-US" sz="1200" kern="100">
                          <a:effectLst/>
                        </a:rPr>
                        <a:t>Project Timeline</a:t>
                      </a:r>
                      <a:endParaRPr lang="en-US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818" marR="52818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51682818"/>
                  </a:ext>
                </a:extLst>
              </a:tr>
              <a:tr h="203971">
                <a:tc>
                  <a:txBody>
                    <a:bodyPr/>
                    <a:lstStyle/>
                    <a:p>
                      <a:pPr marL="0" marR="0">
                        <a:buNone/>
                        <a:tabLst>
                          <a:tab pos="5943600" algn="r"/>
                        </a:tabLst>
                      </a:pPr>
                      <a:r>
                        <a:rPr lang="en-US" sz="800" kern="100">
                          <a:effectLst/>
                        </a:rPr>
                        <a:t> </a:t>
                      </a:r>
                      <a:endParaRPr lang="en-US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818" marR="52818" marT="0" marB="0"/>
                </a:tc>
                <a:tc gridSpan="4">
                  <a:txBody>
                    <a:bodyPr/>
                    <a:lstStyle/>
                    <a:p>
                      <a:pPr marL="0" marR="0" algn="ctr">
                        <a:buNone/>
                        <a:tabLst>
                          <a:tab pos="5943600" algn="r"/>
                        </a:tabLst>
                      </a:pPr>
                      <a:r>
                        <a:rPr lang="en-US" sz="800" kern="100">
                          <a:effectLst/>
                        </a:rPr>
                        <a:t>2024</a:t>
                      </a:r>
                      <a:endParaRPr lang="en-US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818" marR="52818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algn="ctr">
                        <a:buNone/>
                        <a:tabLst>
                          <a:tab pos="5943600" algn="r"/>
                        </a:tabLst>
                      </a:pPr>
                      <a:r>
                        <a:rPr lang="en-US" sz="800" kern="100">
                          <a:effectLst/>
                        </a:rPr>
                        <a:t>2025</a:t>
                      </a:r>
                      <a:endParaRPr lang="en-US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818" marR="52818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algn="ctr">
                        <a:buNone/>
                        <a:tabLst>
                          <a:tab pos="5943600" algn="r"/>
                        </a:tabLst>
                      </a:pPr>
                      <a:r>
                        <a:rPr lang="en-US" sz="800" kern="100">
                          <a:effectLst/>
                        </a:rPr>
                        <a:t>2026</a:t>
                      </a:r>
                      <a:endParaRPr lang="en-US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818" marR="52818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algn="ctr">
                        <a:buNone/>
                        <a:tabLst>
                          <a:tab pos="5943600" algn="r"/>
                        </a:tabLst>
                      </a:pPr>
                      <a:r>
                        <a:rPr lang="en-US" sz="800" kern="100">
                          <a:effectLst/>
                        </a:rPr>
                        <a:t>2027</a:t>
                      </a:r>
                      <a:endParaRPr lang="en-US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818" marR="52818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algn="ctr">
                        <a:buNone/>
                        <a:tabLst>
                          <a:tab pos="5943600" algn="r"/>
                        </a:tabLst>
                      </a:pPr>
                      <a:r>
                        <a:rPr lang="en-US" sz="800" kern="100">
                          <a:effectLst/>
                        </a:rPr>
                        <a:t>2028</a:t>
                      </a:r>
                      <a:endParaRPr lang="en-US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818" marR="52818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92073499"/>
                  </a:ext>
                </a:extLst>
              </a:tr>
              <a:tr h="987024">
                <a:tc>
                  <a:txBody>
                    <a:bodyPr/>
                    <a:lstStyle/>
                    <a:p>
                      <a:pPr marL="0" marR="0">
                        <a:buNone/>
                        <a:tabLst>
                          <a:tab pos="5943600" algn="r"/>
                        </a:tabLst>
                      </a:pPr>
                      <a:r>
                        <a:rPr lang="en-US" sz="800" kern="100">
                          <a:effectLst/>
                        </a:rPr>
                        <a:t>Task</a:t>
                      </a:r>
                      <a:endParaRPr lang="en-US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818" marR="52818" marT="0" marB="0"/>
                </a:tc>
                <a:tc>
                  <a:txBody>
                    <a:bodyPr/>
                    <a:lstStyle/>
                    <a:p>
                      <a:pPr marL="71755" marR="71755">
                        <a:buNone/>
                        <a:tabLst>
                          <a:tab pos="5943600" algn="r"/>
                        </a:tabLst>
                      </a:pPr>
                      <a:r>
                        <a:rPr lang="en-US" sz="800" kern="100">
                          <a:effectLst/>
                        </a:rPr>
                        <a:t>Q1 Jan-Mar</a:t>
                      </a:r>
                      <a:endParaRPr lang="en-US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818" marR="52818" marT="0" marB="0" vert="vert27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>
                        <a:buNone/>
                        <a:tabLst>
                          <a:tab pos="5943600" algn="r"/>
                        </a:tabLst>
                      </a:pPr>
                      <a:r>
                        <a:rPr lang="en-US" sz="800" kern="100">
                          <a:effectLst/>
                        </a:rPr>
                        <a:t>Q2 Apr-June</a:t>
                      </a:r>
                      <a:endParaRPr lang="en-US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818" marR="52818" marT="0" marB="0" vert="vert27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>
                        <a:buNone/>
                        <a:tabLst>
                          <a:tab pos="5943600" algn="r"/>
                        </a:tabLst>
                      </a:pPr>
                      <a:r>
                        <a:rPr lang="en-US" sz="800" kern="100">
                          <a:effectLst/>
                        </a:rPr>
                        <a:t>Q3 July-Sep</a:t>
                      </a:r>
                      <a:endParaRPr lang="en-US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818" marR="52818" marT="0" marB="0" vert="vert27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>
                        <a:buNone/>
                        <a:tabLst>
                          <a:tab pos="5943600" algn="r"/>
                        </a:tabLst>
                      </a:pPr>
                      <a:r>
                        <a:rPr lang="en-US" sz="800" kern="100">
                          <a:effectLst/>
                        </a:rPr>
                        <a:t>Q4 Oct-Dec</a:t>
                      </a:r>
                      <a:endParaRPr lang="en-US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818" marR="52818" marT="0" marB="0" vert="vert27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>
                        <a:buNone/>
                        <a:tabLst>
                          <a:tab pos="5943600" algn="r"/>
                        </a:tabLst>
                      </a:pPr>
                      <a:r>
                        <a:rPr lang="en-US" sz="800" kern="100">
                          <a:effectLst/>
                        </a:rPr>
                        <a:t>Q1 Jan-Mar</a:t>
                      </a:r>
                      <a:endParaRPr lang="en-US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818" marR="52818" marT="0" marB="0" vert="vert270"/>
                </a:tc>
                <a:tc>
                  <a:txBody>
                    <a:bodyPr/>
                    <a:lstStyle/>
                    <a:p>
                      <a:pPr marL="71755" marR="71755">
                        <a:buNone/>
                        <a:tabLst>
                          <a:tab pos="5943600" algn="r"/>
                        </a:tabLst>
                      </a:pPr>
                      <a:r>
                        <a:rPr lang="en-US" sz="800" kern="100">
                          <a:effectLst/>
                        </a:rPr>
                        <a:t>Q2 Apr-June</a:t>
                      </a:r>
                      <a:endParaRPr lang="en-US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818" marR="52818" marT="0" marB="0" vert="vert270"/>
                </a:tc>
                <a:tc>
                  <a:txBody>
                    <a:bodyPr/>
                    <a:lstStyle/>
                    <a:p>
                      <a:pPr marL="71755" marR="71755">
                        <a:buNone/>
                        <a:tabLst>
                          <a:tab pos="5943600" algn="r"/>
                        </a:tabLst>
                      </a:pPr>
                      <a:r>
                        <a:rPr lang="en-US" sz="800" kern="100">
                          <a:effectLst/>
                        </a:rPr>
                        <a:t>Q3 July-Sep</a:t>
                      </a:r>
                      <a:endParaRPr lang="en-US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818" marR="52818" marT="0" marB="0" vert="vert270"/>
                </a:tc>
                <a:tc>
                  <a:txBody>
                    <a:bodyPr/>
                    <a:lstStyle/>
                    <a:p>
                      <a:pPr marL="71755" marR="71755">
                        <a:buNone/>
                        <a:tabLst>
                          <a:tab pos="5943600" algn="r"/>
                        </a:tabLst>
                      </a:pPr>
                      <a:r>
                        <a:rPr lang="en-US" sz="800" kern="100">
                          <a:effectLst/>
                        </a:rPr>
                        <a:t>Q4 Oct-Dec</a:t>
                      </a:r>
                      <a:endParaRPr lang="en-US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818" marR="52818" marT="0" marB="0" vert="vert270"/>
                </a:tc>
                <a:tc>
                  <a:txBody>
                    <a:bodyPr/>
                    <a:lstStyle/>
                    <a:p>
                      <a:pPr marL="71755" marR="71755">
                        <a:buNone/>
                        <a:tabLst>
                          <a:tab pos="5943600" algn="r"/>
                        </a:tabLst>
                      </a:pPr>
                      <a:r>
                        <a:rPr lang="en-US" sz="800" kern="100">
                          <a:effectLst/>
                        </a:rPr>
                        <a:t>Q1 Jan-Mar</a:t>
                      </a:r>
                      <a:endParaRPr lang="en-US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818" marR="52818" marT="0" marB="0" vert="vert27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>
                        <a:buNone/>
                        <a:tabLst>
                          <a:tab pos="5943600" algn="r"/>
                        </a:tabLst>
                      </a:pPr>
                      <a:r>
                        <a:rPr lang="en-US" sz="800" kern="100">
                          <a:effectLst/>
                        </a:rPr>
                        <a:t>Q2 Apr-June</a:t>
                      </a:r>
                      <a:endParaRPr lang="en-US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818" marR="52818" marT="0" marB="0" vert="vert27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>
                        <a:buNone/>
                        <a:tabLst>
                          <a:tab pos="5943600" algn="r"/>
                        </a:tabLst>
                      </a:pPr>
                      <a:r>
                        <a:rPr lang="en-US" sz="800" kern="100">
                          <a:effectLst/>
                        </a:rPr>
                        <a:t>Q3 July-Sep</a:t>
                      </a:r>
                      <a:endParaRPr lang="en-US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818" marR="52818" marT="0" marB="0" vert="vert27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>
                        <a:buNone/>
                        <a:tabLst>
                          <a:tab pos="5943600" algn="r"/>
                        </a:tabLst>
                      </a:pPr>
                      <a:r>
                        <a:rPr lang="en-US" sz="800" kern="100">
                          <a:effectLst/>
                        </a:rPr>
                        <a:t>Q4 Oct-Dec</a:t>
                      </a:r>
                      <a:endParaRPr lang="en-US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818" marR="52818" marT="0" marB="0" vert="vert27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>
                        <a:buNone/>
                        <a:tabLst>
                          <a:tab pos="5943600" algn="r"/>
                        </a:tabLst>
                      </a:pPr>
                      <a:r>
                        <a:rPr lang="en-US" sz="800" kern="100">
                          <a:effectLst/>
                        </a:rPr>
                        <a:t>Q1 Jan-Mar</a:t>
                      </a:r>
                      <a:endParaRPr lang="en-US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818" marR="52818" marT="0" marB="0" vert="vert270"/>
                </a:tc>
                <a:tc>
                  <a:txBody>
                    <a:bodyPr/>
                    <a:lstStyle/>
                    <a:p>
                      <a:pPr marL="71755" marR="71755">
                        <a:buNone/>
                        <a:tabLst>
                          <a:tab pos="5943600" algn="r"/>
                        </a:tabLst>
                      </a:pPr>
                      <a:r>
                        <a:rPr lang="en-US" sz="800" kern="100">
                          <a:effectLst/>
                        </a:rPr>
                        <a:t>Q2 Apr-June</a:t>
                      </a:r>
                      <a:endParaRPr lang="en-US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818" marR="52818" marT="0" marB="0" vert="vert270"/>
                </a:tc>
                <a:tc>
                  <a:txBody>
                    <a:bodyPr/>
                    <a:lstStyle/>
                    <a:p>
                      <a:pPr marL="71755" marR="71755">
                        <a:buNone/>
                        <a:tabLst>
                          <a:tab pos="5943600" algn="r"/>
                        </a:tabLst>
                      </a:pPr>
                      <a:r>
                        <a:rPr lang="en-US" sz="800" kern="100">
                          <a:effectLst/>
                        </a:rPr>
                        <a:t>Q3 July-Sep</a:t>
                      </a:r>
                      <a:endParaRPr lang="en-US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818" marR="52818" marT="0" marB="0" vert="vert270"/>
                </a:tc>
                <a:tc>
                  <a:txBody>
                    <a:bodyPr/>
                    <a:lstStyle/>
                    <a:p>
                      <a:pPr marL="71755" marR="71755">
                        <a:buNone/>
                        <a:tabLst>
                          <a:tab pos="5943600" algn="r"/>
                        </a:tabLst>
                      </a:pPr>
                      <a:r>
                        <a:rPr lang="en-US" sz="800" kern="100">
                          <a:effectLst/>
                        </a:rPr>
                        <a:t>Q4 Oct-Dec</a:t>
                      </a:r>
                      <a:endParaRPr lang="en-US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818" marR="52818" marT="0" marB="0" vert="vert270"/>
                </a:tc>
                <a:tc>
                  <a:txBody>
                    <a:bodyPr/>
                    <a:lstStyle/>
                    <a:p>
                      <a:pPr marL="71755" marR="71755">
                        <a:buNone/>
                        <a:tabLst>
                          <a:tab pos="5943600" algn="r"/>
                        </a:tabLst>
                      </a:pPr>
                      <a:r>
                        <a:rPr lang="en-US" sz="800" kern="100">
                          <a:effectLst/>
                        </a:rPr>
                        <a:t>Q1 Jan-Mar</a:t>
                      </a:r>
                      <a:endParaRPr lang="en-US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818" marR="52818" marT="0" marB="0" vert="vert27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>
                        <a:buNone/>
                        <a:tabLst>
                          <a:tab pos="5943600" algn="r"/>
                        </a:tabLst>
                      </a:pPr>
                      <a:r>
                        <a:rPr lang="en-US" sz="800" kern="100">
                          <a:effectLst/>
                        </a:rPr>
                        <a:t>Q2 Apr-June</a:t>
                      </a:r>
                      <a:endParaRPr lang="en-US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818" marR="52818" marT="0" marB="0" vert="vert27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>
                        <a:buNone/>
                        <a:tabLst>
                          <a:tab pos="5943600" algn="r"/>
                        </a:tabLst>
                      </a:pPr>
                      <a:r>
                        <a:rPr lang="en-US" sz="800" kern="100">
                          <a:effectLst/>
                        </a:rPr>
                        <a:t>Q3 July-Sep</a:t>
                      </a:r>
                      <a:endParaRPr lang="en-US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818" marR="52818" marT="0" marB="0" vert="vert27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>
                        <a:buNone/>
                        <a:tabLst>
                          <a:tab pos="5943600" algn="r"/>
                        </a:tabLst>
                      </a:pPr>
                      <a:r>
                        <a:rPr lang="en-US" sz="800" kern="100">
                          <a:effectLst/>
                        </a:rPr>
                        <a:t>Q4 Oct-Dec</a:t>
                      </a:r>
                      <a:endParaRPr lang="en-US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818" marR="52818" marT="0" marB="0" vert="vert27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8758128"/>
                  </a:ext>
                </a:extLst>
              </a:tr>
              <a:tr h="341727">
                <a:tc>
                  <a:txBody>
                    <a:bodyPr/>
                    <a:lstStyle/>
                    <a:p>
                      <a:pPr marL="0" marR="0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  <a:tabLst>
                          <a:tab pos="5943600" algn="r"/>
                        </a:tabLst>
                      </a:pPr>
                      <a:r>
                        <a:rPr lang="en-US" sz="800" kern="100">
                          <a:effectLst/>
                        </a:rPr>
                        <a:t>Task 1: Planning Process Initiation</a:t>
                      </a:r>
                      <a:endParaRPr lang="en-US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818" marR="52818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  <a:tabLst>
                          <a:tab pos="5943600" algn="r"/>
                        </a:tabLst>
                      </a:pPr>
                      <a:r>
                        <a:rPr lang="en-US" sz="800" kern="100">
                          <a:effectLst/>
                        </a:rPr>
                        <a:t>X</a:t>
                      </a:r>
                      <a:endParaRPr lang="en-US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818" marR="52818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  <a:tabLst>
                          <a:tab pos="5943600" algn="r"/>
                        </a:tabLst>
                      </a:pPr>
                      <a:r>
                        <a:rPr lang="en-US" sz="800" kern="100">
                          <a:effectLst/>
                        </a:rPr>
                        <a:t>X</a:t>
                      </a:r>
                      <a:endParaRPr lang="en-US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818" marR="52818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  <a:tabLst>
                          <a:tab pos="5943600" algn="r"/>
                        </a:tabLst>
                      </a:pPr>
                      <a:r>
                        <a:rPr lang="en-US" sz="800" kern="100">
                          <a:effectLst/>
                        </a:rPr>
                        <a:t>X</a:t>
                      </a:r>
                      <a:endParaRPr lang="en-US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818" marR="52818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  <a:tabLst>
                          <a:tab pos="5943600" algn="r"/>
                        </a:tabLst>
                      </a:pPr>
                      <a:r>
                        <a:rPr lang="en-US" sz="800" kern="100">
                          <a:effectLst/>
                        </a:rPr>
                        <a:t>X</a:t>
                      </a:r>
                      <a:endParaRPr lang="en-US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818" marR="52818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  <a:tabLst>
                          <a:tab pos="5943600" algn="r"/>
                        </a:tabLst>
                      </a:pPr>
                      <a:r>
                        <a:rPr lang="en-US" sz="800" kern="100">
                          <a:effectLst/>
                        </a:rPr>
                        <a:t>X</a:t>
                      </a:r>
                      <a:endParaRPr lang="en-US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818" marR="52818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  <a:tabLst>
                          <a:tab pos="5943600" algn="r"/>
                        </a:tabLst>
                      </a:pPr>
                      <a:r>
                        <a:rPr lang="en-US" sz="800" kern="100">
                          <a:effectLst/>
                        </a:rPr>
                        <a:t> </a:t>
                      </a:r>
                      <a:endParaRPr lang="en-US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818" marR="52818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  <a:tabLst>
                          <a:tab pos="5943600" algn="r"/>
                        </a:tabLst>
                      </a:pPr>
                      <a:r>
                        <a:rPr lang="en-US" sz="800" kern="100">
                          <a:effectLst/>
                        </a:rPr>
                        <a:t> </a:t>
                      </a:r>
                      <a:endParaRPr lang="en-US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818" marR="52818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  <a:tabLst>
                          <a:tab pos="5943600" algn="r"/>
                        </a:tabLst>
                      </a:pPr>
                      <a:r>
                        <a:rPr lang="en-US" sz="800" kern="100">
                          <a:effectLst/>
                        </a:rPr>
                        <a:t> </a:t>
                      </a:r>
                      <a:endParaRPr lang="en-US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818" marR="52818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  <a:tabLst>
                          <a:tab pos="5943600" algn="r"/>
                        </a:tabLst>
                      </a:pPr>
                      <a:r>
                        <a:rPr lang="en-US" sz="800" kern="100">
                          <a:effectLst/>
                        </a:rPr>
                        <a:t> </a:t>
                      </a:r>
                      <a:endParaRPr lang="en-US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818" marR="52818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  <a:tabLst>
                          <a:tab pos="5943600" algn="r"/>
                        </a:tabLst>
                      </a:pPr>
                      <a:r>
                        <a:rPr lang="en-US" sz="800" kern="100">
                          <a:effectLst/>
                        </a:rPr>
                        <a:t> </a:t>
                      </a:r>
                      <a:endParaRPr lang="en-US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818" marR="52818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  <a:tabLst>
                          <a:tab pos="5943600" algn="r"/>
                        </a:tabLst>
                      </a:pPr>
                      <a:r>
                        <a:rPr lang="en-US" sz="800" kern="100">
                          <a:effectLst/>
                        </a:rPr>
                        <a:t> </a:t>
                      </a:r>
                      <a:endParaRPr lang="en-US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818" marR="52818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  <a:tabLst>
                          <a:tab pos="5943600" algn="r"/>
                        </a:tabLst>
                      </a:pPr>
                      <a:r>
                        <a:rPr lang="en-US" sz="800" kern="100">
                          <a:effectLst/>
                        </a:rPr>
                        <a:t> </a:t>
                      </a:r>
                      <a:endParaRPr lang="en-US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818" marR="52818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  <a:tabLst>
                          <a:tab pos="5943600" algn="r"/>
                        </a:tabLst>
                      </a:pPr>
                      <a:r>
                        <a:rPr lang="en-US" sz="800" kern="100">
                          <a:effectLst/>
                        </a:rPr>
                        <a:t> </a:t>
                      </a:r>
                      <a:endParaRPr lang="en-US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818" marR="52818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  <a:tabLst>
                          <a:tab pos="5943600" algn="r"/>
                        </a:tabLst>
                      </a:pPr>
                      <a:r>
                        <a:rPr lang="en-US" sz="800" kern="100">
                          <a:effectLst/>
                        </a:rPr>
                        <a:t> </a:t>
                      </a:r>
                      <a:endParaRPr lang="en-US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818" marR="52818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  <a:tabLst>
                          <a:tab pos="5943600" algn="r"/>
                        </a:tabLst>
                      </a:pPr>
                      <a:r>
                        <a:rPr lang="en-US" sz="800" kern="100">
                          <a:effectLst/>
                        </a:rPr>
                        <a:t> </a:t>
                      </a:r>
                      <a:endParaRPr lang="en-US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818" marR="52818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  <a:tabLst>
                          <a:tab pos="5943600" algn="r"/>
                        </a:tabLst>
                      </a:pPr>
                      <a:r>
                        <a:rPr lang="en-US" sz="800" kern="100">
                          <a:effectLst/>
                        </a:rPr>
                        <a:t> </a:t>
                      </a:r>
                      <a:endParaRPr lang="en-US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818" marR="52818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  <a:tabLst>
                          <a:tab pos="5943600" algn="r"/>
                        </a:tabLst>
                      </a:pPr>
                      <a:r>
                        <a:rPr lang="en-US" sz="800" kern="100">
                          <a:effectLst/>
                        </a:rPr>
                        <a:t> </a:t>
                      </a:r>
                      <a:endParaRPr lang="en-US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818" marR="52818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  <a:tabLst>
                          <a:tab pos="5943600" algn="r"/>
                        </a:tabLst>
                      </a:pPr>
                      <a:r>
                        <a:rPr lang="en-US" sz="800" kern="100">
                          <a:effectLst/>
                        </a:rPr>
                        <a:t> </a:t>
                      </a:r>
                      <a:endParaRPr lang="en-US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818" marR="52818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  <a:tabLst>
                          <a:tab pos="5943600" algn="r"/>
                        </a:tabLst>
                      </a:pPr>
                      <a:r>
                        <a:rPr lang="en-US" sz="800" kern="100">
                          <a:effectLst/>
                        </a:rPr>
                        <a:t> </a:t>
                      </a:r>
                      <a:endParaRPr lang="en-US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818" marR="52818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  <a:tabLst>
                          <a:tab pos="5943600" algn="r"/>
                        </a:tabLst>
                      </a:pPr>
                      <a:r>
                        <a:rPr lang="en-US" sz="800" kern="100">
                          <a:effectLst/>
                        </a:rPr>
                        <a:t> </a:t>
                      </a:r>
                      <a:endParaRPr lang="en-US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818" marR="52818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75436491"/>
                  </a:ext>
                </a:extLst>
              </a:tr>
              <a:tr h="203971">
                <a:tc>
                  <a:txBody>
                    <a:bodyPr/>
                    <a:lstStyle/>
                    <a:p>
                      <a:pPr marL="0" marR="0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  <a:tabLst>
                          <a:tab pos="5943600" algn="r"/>
                        </a:tabLst>
                      </a:pPr>
                      <a:r>
                        <a:rPr lang="en-US" sz="800" kern="100">
                          <a:effectLst/>
                        </a:rPr>
                        <a:t>Task 2: Project Administration</a:t>
                      </a:r>
                      <a:endParaRPr lang="en-US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818" marR="52818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  <a:tabLst>
                          <a:tab pos="5943600" algn="r"/>
                        </a:tabLst>
                      </a:pPr>
                      <a:r>
                        <a:rPr lang="en-US" sz="800" kern="100">
                          <a:effectLst/>
                        </a:rPr>
                        <a:t>X</a:t>
                      </a:r>
                      <a:endParaRPr lang="en-US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818" marR="52818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  <a:tabLst>
                          <a:tab pos="5943600" algn="r"/>
                        </a:tabLst>
                      </a:pPr>
                      <a:r>
                        <a:rPr lang="en-US" sz="800" kern="100">
                          <a:effectLst/>
                        </a:rPr>
                        <a:t>X</a:t>
                      </a:r>
                      <a:endParaRPr lang="en-US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818" marR="52818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  <a:tabLst>
                          <a:tab pos="5943600" algn="r"/>
                        </a:tabLst>
                      </a:pPr>
                      <a:r>
                        <a:rPr lang="en-US" sz="800" kern="100">
                          <a:effectLst/>
                        </a:rPr>
                        <a:t>X</a:t>
                      </a:r>
                      <a:endParaRPr lang="en-US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818" marR="52818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  <a:tabLst>
                          <a:tab pos="5943600" algn="r"/>
                        </a:tabLst>
                      </a:pPr>
                      <a:r>
                        <a:rPr lang="en-US" sz="800" kern="100">
                          <a:effectLst/>
                        </a:rPr>
                        <a:t>X</a:t>
                      </a:r>
                      <a:endParaRPr lang="en-US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818" marR="52818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  <a:tabLst>
                          <a:tab pos="5943600" algn="r"/>
                        </a:tabLst>
                      </a:pPr>
                      <a:r>
                        <a:rPr lang="en-US" sz="800" kern="100">
                          <a:effectLst/>
                        </a:rPr>
                        <a:t>X</a:t>
                      </a:r>
                      <a:endParaRPr lang="en-US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818" marR="52818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  <a:tabLst>
                          <a:tab pos="5943600" algn="r"/>
                        </a:tabLst>
                      </a:pPr>
                      <a:r>
                        <a:rPr lang="en-US" sz="800" kern="100">
                          <a:effectLst/>
                        </a:rPr>
                        <a:t>X</a:t>
                      </a:r>
                      <a:endParaRPr lang="en-US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818" marR="52818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  <a:tabLst>
                          <a:tab pos="5943600" algn="r"/>
                        </a:tabLst>
                      </a:pPr>
                      <a:r>
                        <a:rPr lang="en-US" sz="800" kern="100">
                          <a:effectLst/>
                        </a:rPr>
                        <a:t>X</a:t>
                      </a:r>
                      <a:endParaRPr lang="en-US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818" marR="52818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  <a:tabLst>
                          <a:tab pos="5943600" algn="r"/>
                        </a:tabLst>
                      </a:pPr>
                      <a:r>
                        <a:rPr lang="en-US" sz="800" kern="100">
                          <a:effectLst/>
                        </a:rPr>
                        <a:t>X</a:t>
                      </a:r>
                      <a:endParaRPr lang="en-US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818" marR="52818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  <a:tabLst>
                          <a:tab pos="5943600" algn="r"/>
                        </a:tabLst>
                      </a:pPr>
                      <a:r>
                        <a:rPr lang="en-US" sz="800" kern="100">
                          <a:effectLst/>
                        </a:rPr>
                        <a:t>X</a:t>
                      </a:r>
                      <a:endParaRPr lang="en-US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818" marR="52818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  <a:tabLst>
                          <a:tab pos="5943600" algn="r"/>
                        </a:tabLst>
                      </a:pPr>
                      <a:r>
                        <a:rPr lang="en-US" sz="800" kern="100">
                          <a:effectLst/>
                        </a:rPr>
                        <a:t>X</a:t>
                      </a:r>
                      <a:endParaRPr lang="en-US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818" marR="52818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  <a:tabLst>
                          <a:tab pos="5943600" algn="r"/>
                        </a:tabLst>
                      </a:pPr>
                      <a:r>
                        <a:rPr lang="en-US" sz="800" kern="100">
                          <a:effectLst/>
                        </a:rPr>
                        <a:t>X</a:t>
                      </a:r>
                      <a:endParaRPr lang="en-US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818" marR="52818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  <a:tabLst>
                          <a:tab pos="5943600" algn="r"/>
                        </a:tabLst>
                      </a:pPr>
                      <a:r>
                        <a:rPr lang="en-US" sz="800" kern="100">
                          <a:effectLst/>
                        </a:rPr>
                        <a:t>X</a:t>
                      </a:r>
                      <a:endParaRPr lang="en-US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818" marR="52818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  <a:tabLst>
                          <a:tab pos="5943600" algn="r"/>
                        </a:tabLst>
                      </a:pPr>
                      <a:r>
                        <a:rPr lang="en-US" sz="800" kern="100">
                          <a:effectLst/>
                        </a:rPr>
                        <a:t>X</a:t>
                      </a:r>
                      <a:endParaRPr lang="en-US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818" marR="52818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  <a:tabLst>
                          <a:tab pos="5943600" algn="r"/>
                        </a:tabLst>
                      </a:pPr>
                      <a:r>
                        <a:rPr lang="en-US" sz="800" kern="100">
                          <a:effectLst/>
                        </a:rPr>
                        <a:t>X</a:t>
                      </a:r>
                      <a:endParaRPr lang="en-US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818" marR="52818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  <a:tabLst>
                          <a:tab pos="5943600" algn="r"/>
                        </a:tabLst>
                      </a:pPr>
                      <a:r>
                        <a:rPr lang="en-US" sz="800" kern="100">
                          <a:effectLst/>
                        </a:rPr>
                        <a:t>X</a:t>
                      </a:r>
                      <a:endParaRPr lang="en-US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818" marR="52818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  <a:tabLst>
                          <a:tab pos="5943600" algn="r"/>
                        </a:tabLst>
                      </a:pPr>
                      <a:r>
                        <a:rPr lang="en-US" sz="800" kern="100">
                          <a:effectLst/>
                        </a:rPr>
                        <a:t>X</a:t>
                      </a:r>
                      <a:endParaRPr lang="en-US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818" marR="52818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  <a:tabLst>
                          <a:tab pos="5943600" algn="r"/>
                        </a:tabLst>
                      </a:pPr>
                      <a:r>
                        <a:rPr lang="en-US" sz="800" kern="100">
                          <a:effectLst/>
                        </a:rPr>
                        <a:t>X</a:t>
                      </a:r>
                      <a:endParaRPr lang="en-US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818" marR="52818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  <a:tabLst>
                          <a:tab pos="5943600" algn="r"/>
                        </a:tabLst>
                      </a:pPr>
                      <a:r>
                        <a:rPr lang="en-US" sz="800" kern="100">
                          <a:effectLst/>
                        </a:rPr>
                        <a:t>X</a:t>
                      </a:r>
                      <a:endParaRPr lang="en-US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818" marR="52818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  <a:tabLst>
                          <a:tab pos="5943600" algn="r"/>
                        </a:tabLst>
                      </a:pPr>
                      <a:r>
                        <a:rPr lang="en-US" sz="800" kern="100">
                          <a:effectLst/>
                        </a:rPr>
                        <a:t>X</a:t>
                      </a:r>
                      <a:endParaRPr lang="en-US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818" marR="52818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  <a:tabLst>
                          <a:tab pos="5943600" algn="r"/>
                        </a:tabLst>
                      </a:pPr>
                      <a:r>
                        <a:rPr lang="en-US" sz="800" kern="100">
                          <a:effectLst/>
                        </a:rPr>
                        <a:t>X</a:t>
                      </a:r>
                      <a:endParaRPr lang="en-US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818" marR="52818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96310574"/>
                  </a:ext>
                </a:extLst>
              </a:tr>
              <a:tr h="368465">
                <a:tc>
                  <a:txBody>
                    <a:bodyPr/>
                    <a:lstStyle/>
                    <a:p>
                      <a:pPr marL="0" marR="0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  <a:tabLst>
                          <a:tab pos="5943600" algn="r"/>
                        </a:tabLst>
                      </a:pPr>
                      <a:r>
                        <a:rPr lang="en-US" sz="800" kern="100">
                          <a:effectLst/>
                        </a:rPr>
                        <a:t>Task 3: Materials Management Planning Committee</a:t>
                      </a:r>
                      <a:endParaRPr lang="en-US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818" marR="52818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  <a:tabLst>
                          <a:tab pos="5943600" algn="r"/>
                        </a:tabLst>
                      </a:pPr>
                      <a:r>
                        <a:rPr lang="en-US" sz="800" kern="100">
                          <a:effectLst/>
                        </a:rPr>
                        <a:t> </a:t>
                      </a:r>
                      <a:endParaRPr lang="en-US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818" marR="52818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  <a:tabLst>
                          <a:tab pos="5943600" algn="r"/>
                        </a:tabLst>
                      </a:pPr>
                      <a:r>
                        <a:rPr lang="en-US" sz="800" kern="100">
                          <a:effectLst/>
                        </a:rPr>
                        <a:t> </a:t>
                      </a:r>
                      <a:endParaRPr lang="en-US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818" marR="52818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  <a:tabLst>
                          <a:tab pos="5943600" algn="r"/>
                        </a:tabLst>
                      </a:pPr>
                      <a:r>
                        <a:rPr lang="en-US" sz="800" kern="100">
                          <a:effectLst/>
                        </a:rPr>
                        <a:t>X</a:t>
                      </a:r>
                      <a:endParaRPr lang="en-US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818" marR="52818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  <a:tabLst>
                          <a:tab pos="5943600" algn="r"/>
                        </a:tabLst>
                      </a:pPr>
                      <a:r>
                        <a:rPr lang="en-US" sz="800" kern="100">
                          <a:effectLst/>
                        </a:rPr>
                        <a:t>X</a:t>
                      </a:r>
                      <a:endParaRPr lang="en-US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818" marR="52818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  <a:tabLst>
                          <a:tab pos="5943600" algn="r"/>
                        </a:tabLst>
                      </a:pPr>
                      <a:r>
                        <a:rPr lang="en-US" sz="800" kern="100">
                          <a:effectLst/>
                        </a:rPr>
                        <a:t>X</a:t>
                      </a:r>
                      <a:endParaRPr lang="en-US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818" marR="52818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  <a:tabLst>
                          <a:tab pos="5943600" algn="r"/>
                        </a:tabLst>
                      </a:pPr>
                      <a:r>
                        <a:rPr lang="en-US" sz="800" kern="100">
                          <a:effectLst/>
                        </a:rPr>
                        <a:t>X</a:t>
                      </a:r>
                      <a:endParaRPr lang="en-US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818" marR="52818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  <a:tabLst>
                          <a:tab pos="5943600" algn="r"/>
                        </a:tabLst>
                      </a:pPr>
                      <a:r>
                        <a:rPr lang="en-US" sz="800" kern="100">
                          <a:effectLst/>
                        </a:rPr>
                        <a:t>X</a:t>
                      </a:r>
                      <a:endParaRPr lang="en-US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818" marR="52818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  <a:tabLst>
                          <a:tab pos="5943600" algn="r"/>
                        </a:tabLst>
                      </a:pPr>
                      <a:r>
                        <a:rPr lang="en-US" sz="800" kern="100">
                          <a:effectLst/>
                        </a:rPr>
                        <a:t>X</a:t>
                      </a:r>
                      <a:endParaRPr lang="en-US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818" marR="52818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  <a:tabLst>
                          <a:tab pos="5943600" algn="r"/>
                        </a:tabLst>
                      </a:pPr>
                      <a:r>
                        <a:rPr lang="en-US" sz="800" kern="100">
                          <a:effectLst/>
                        </a:rPr>
                        <a:t>X</a:t>
                      </a:r>
                      <a:endParaRPr lang="en-US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818" marR="52818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  <a:tabLst>
                          <a:tab pos="5943600" algn="r"/>
                        </a:tabLst>
                      </a:pPr>
                      <a:r>
                        <a:rPr lang="en-US" sz="800" kern="100">
                          <a:effectLst/>
                        </a:rPr>
                        <a:t>X</a:t>
                      </a:r>
                      <a:endParaRPr lang="en-US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818" marR="52818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  <a:tabLst>
                          <a:tab pos="5943600" algn="r"/>
                        </a:tabLst>
                      </a:pPr>
                      <a:r>
                        <a:rPr lang="en-US" sz="800" kern="100">
                          <a:effectLst/>
                        </a:rPr>
                        <a:t>X</a:t>
                      </a:r>
                      <a:endParaRPr lang="en-US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818" marR="52818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  <a:tabLst>
                          <a:tab pos="5943600" algn="r"/>
                        </a:tabLst>
                      </a:pPr>
                      <a:r>
                        <a:rPr lang="en-US" sz="800" kern="100">
                          <a:effectLst/>
                        </a:rPr>
                        <a:t>X</a:t>
                      </a:r>
                      <a:endParaRPr lang="en-US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818" marR="52818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  <a:tabLst>
                          <a:tab pos="5943600" algn="r"/>
                        </a:tabLst>
                      </a:pPr>
                      <a:r>
                        <a:rPr lang="en-US" sz="800" kern="100">
                          <a:effectLst/>
                        </a:rPr>
                        <a:t>X</a:t>
                      </a:r>
                      <a:endParaRPr lang="en-US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818" marR="52818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  <a:tabLst>
                          <a:tab pos="5943600" algn="r"/>
                        </a:tabLst>
                      </a:pPr>
                      <a:r>
                        <a:rPr lang="en-US" sz="800" kern="100">
                          <a:effectLst/>
                        </a:rPr>
                        <a:t>X</a:t>
                      </a:r>
                      <a:endParaRPr lang="en-US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818" marR="52818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  <a:tabLst>
                          <a:tab pos="5943600" algn="r"/>
                        </a:tabLst>
                      </a:pPr>
                      <a:r>
                        <a:rPr lang="en-US" sz="800" kern="100">
                          <a:effectLst/>
                        </a:rPr>
                        <a:t>X</a:t>
                      </a:r>
                      <a:endParaRPr lang="en-US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818" marR="52818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  <a:tabLst>
                          <a:tab pos="5943600" algn="r"/>
                        </a:tabLst>
                      </a:pPr>
                      <a:r>
                        <a:rPr lang="en-US" sz="800" kern="100">
                          <a:effectLst/>
                        </a:rPr>
                        <a:t>X</a:t>
                      </a:r>
                      <a:endParaRPr lang="en-US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818" marR="52818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  <a:tabLst>
                          <a:tab pos="5943600" algn="r"/>
                        </a:tabLst>
                      </a:pPr>
                      <a:r>
                        <a:rPr lang="en-US" sz="800" kern="100">
                          <a:effectLst/>
                        </a:rPr>
                        <a:t>X</a:t>
                      </a:r>
                      <a:endParaRPr lang="en-US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818" marR="52818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  <a:tabLst>
                          <a:tab pos="5943600" algn="r"/>
                        </a:tabLst>
                      </a:pPr>
                      <a:r>
                        <a:rPr lang="en-US" sz="800" kern="100">
                          <a:effectLst/>
                        </a:rPr>
                        <a:t>X</a:t>
                      </a:r>
                      <a:endParaRPr lang="en-US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818" marR="52818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  <a:tabLst>
                          <a:tab pos="5943600" algn="r"/>
                        </a:tabLst>
                      </a:pPr>
                      <a:r>
                        <a:rPr lang="en-US" sz="800" kern="100">
                          <a:effectLst/>
                        </a:rPr>
                        <a:t>X</a:t>
                      </a:r>
                      <a:endParaRPr lang="en-US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818" marR="52818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  <a:tabLst>
                          <a:tab pos="5943600" algn="r"/>
                        </a:tabLst>
                      </a:pPr>
                      <a:r>
                        <a:rPr lang="en-US" sz="800" kern="100">
                          <a:effectLst/>
                        </a:rPr>
                        <a:t>X</a:t>
                      </a:r>
                      <a:endParaRPr lang="en-US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818" marR="52818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23678909"/>
                  </a:ext>
                </a:extLst>
              </a:tr>
              <a:tr h="512592">
                <a:tc>
                  <a:txBody>
                    <a:bodyPr/>
                    <a:lstStyle/>
                    <a:p>
                      <a:pPr marL="0" marR="0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  <a:tabLst>
                          <a:tab pos="5943600" algn="r"/>
                        </a:tabLst>
                      </a:pPr>
                      <a:r>
                        <a:rPr lang="en-US" sz="800" kern="100">
                          <a:effectLst/>
                        </a:rPr>
                        <a:t>Task 4: Public Participation/Stakeholder Engagement</a:t>
                      </a:r>
                      <a:endParaRPr lang="en-US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818" marR="52818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  <a:tabLst>
                          <a:tab pos="5943600" algn="r"/>
                        </a:tabLst>
                      </a:pPr>
                      <a:r>
                        <a:rPr lang="en-US" sz="800" kern="100">
                          <a:effectLst/>
                        </a:rPr>
                        <a:t> </a:t>
                      </a:r>
                      <a:endParaRPr lang="en-US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818" marR="52818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  <a:tabLst>
                          <a:tab pos="5943600" algn="r"/>
                        </a:tabLst>
                      </a:pPr>
                      <a:r>
                        <a:rPr lang="en-US" sz="800" kern="100">
                          <a:effectLst/>
                        </a:rPr>
                        <a:t>X</a:t>
                      </a:r>
                      <a:endParaRPr lang="en-US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818" marR="52818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  <a:tabLst>
                          <a:tab pos="5943600" algn="r"/>
                        </a:tabLst>
                      </a:pPr>
                      <a:r>
                        <a:rPr lang="en-US" sz="800" kern="100">
                          <a:effectLst/>
                        </a:rPr>
                        <a:t>X</a:t>
                      </a:r>
                      <a:endParaRPr lang="en-US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818" marR="52818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  <a:tabLst>
                          <a:tab pos="5943600" algn="r"/>
                        </a:tabLst>
                      </a:pPr>
                      <a:r>
                        <a:rPr lang="en-US" sz="800" kern="100">
                          <a:effectLst/>
                        </a:rPr>
                        <a:t>X</a:t>
                      </a:r>
                      <a:endParaRPr lang="en-US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818" marR="52818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  <a:tabLst>
                          <a:tab pos="5943600" algn="r"/>
                        </a:tabLst>
                      </a:pPr>
                      <a:r>
                        <a:rPr lang="en-US" sz="800" kern="100">
                          <a:effectLst/>
                        </a:rPr>
                        <a:t>X</a:t>
                      </a:r>
                      <a:endParaRPr lang="en-US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818" marR="52818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  <a:tabLst>
                          <a:tab pos="5943600" algn="r"/>
                        </a:tabLst>
                      </a:pPr>
                      <a:r>
                        <a:rPr lang="en-US" sz="800" kern="100">
                          <a:effectLst/>
                        </a:rPr>
                        <a:t>X</a:t>
                      </a:r>
                      <a:endParaRPr lang="en-US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818" marR="52818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  <a:tabLst>
                          <a:tab pos="5943600" algn="r"/>
                        </a:tabLst>
                      </a:pPr>
                      <a:r>
                        <a:rPr lang="en-US" sz="800" kern="100">
                          <a:effectLst/>
                        </a:rPr>
                        <a:t>X</a:t>
                      </a:r>
                      <a:endParaRPr lang="en-US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818" marR="52818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  <a:tabLst>
                          <a:tab pos="5943600" algn="r"/>
                        </a:tabLst>
                      </a:pPr>
                      <a:r>
                        <a:rPr lang="en-US" sz="800" kern="100">
                          <a:effectLst/>
                        </a:rPr>
                        <a:t>X</a:t>
                      </a:r>
                      <a:endParaRPr lang="en-US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818" marR="52818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  <a:tabLst>
                          <a:tab pos="5943600" algn="r"/>
                        </a:tabLst>
                      </a:pPr>
                      <a:r>
                        <a:rPr lang="en-US" sz="800" kern="100">
                          <a:effectLst/>
                        </a:rPr>
                        <a:t>X</a:t>
                      </a:r>
                      <a:endParaRPr lang="en-US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818" marR="52818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  <a:tabLst>
                          <a:tab pos="5943600" algn="r"/>
                        </a:tabLst>
                      </a:pPr>
                      <a:r>
                        <a:rPr lang="en-US" sz="800" kern="100">
                          <a:effectLst/>
                        </a:rPr>
                        <a:t>X</a:t>
                      </a:r>
                      <a:endParaRPr lang="en-US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818" marR="52818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  <a:tabLst>
                          <a:tab pos="5943600" algn="r"/>
                        </a:tabLst>
                      </a:pPr>
                      <a:r>
                        <a:rPr lang="en-US" sz="800" kern="100">
                          <a:effectLst/>
                        </a:rPr>
                        <a:t>X</a:t>
                      </a:r>
                      <a:endParaRPr lang="en-US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818" marR="52818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  <a:tabLst>
                          <a:tab pos="5943600" algn="r"/>
                        </a:tabLst>
                      </a:pPr>
                      <a:r>
                        <a:rPr lang="en-US" sz="800" kern="100">
                          <a:effectLst/>
                        </a:rPr>
                        <a:t>X</a:t>
                      </a:r>
                      <a:endParaRPr lang="en-US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818" marR="52818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  <a:tabLst>
                          <a:tab pos="5943600" algn="r"/>
                        </a:tabLst>
                      </a:pPr>
                      <a:r>
                        <a:rPr lang="en-US" sz="800" kern="100">
                          <a:effectLst/>
                        </a:rPr>
                        <a:t>X</a:t>
                      </a:r>
                      <a:endParaRPr lang="en-US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818" marR="52818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  <a:tabLst>
                          <a:tab pos="5943600" algn="r"/>
                        </a:tabLst>
                      </a:pPr>
                      <a:r>
                        <a:rPr lang="en-US" sz="800" kern="100">
                          <a:effectLst/>
                        </a:rPr>
                        <a:t>X</a:t>
                      </a:r>
                      <a:endParaRPr lang="en-US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818" marR="52818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  <a:tabLst>
                          <a:tab pos="5943600" algn="r"/>
                        </a:tabLst>
                      </a:pPr>
                      <a:r>
                        <a:rPr lang="en-US" sz="800" kern="100">
                          <a:effectLst/>
                        </a:rPr>
                        <a:t>X</a:t>
                      </a:r>
                      <a:endParaRPr lang="en-US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818" marR="52818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  <a:tabLst>
                          <a:tab pos="5943600" algn="r"/>
                        </a:tabLst>
                      </a:pPr>
                      <a:r>
                        <a:rPr lang="en-US" sz="800" kern="100">
                          <a:effectLst/>
                        </a:rPr>
                        <a:t>X</a:t>
                      </a:r>
                      <a:endParaRPr lang="en-US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818" marR="52818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  <a:tabLst>
                          <a:tab pos="5943600" algn="r"/>
                        </a:tabLst>
                      </a:pPr>
                      <a:r>
                        <a:rPr lang="en-US" sz="800" kern="100">
                          <a:effectLst/>
                        </a:rPr>
                        <a:t>X</a:t>
                      </a:r>
                      <a:endParaRPr lang="en-US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818" marR="52818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  <a:tabLst>
                          <a:tab pos="5943600" algn="r"/>
                        </a:tabLst>
                      </a:pPr>
                      <a:r>
                        <a:rPr lang="en-US" sz="800" kern="100">
                          <a:effectLst/>
                        </a:rPr>
                        <a:t>X</a:t>
                      </a:r>
                      <a:endParaRPr lang="en-US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818" marR="52818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  <a:tabLst>
                          <a:tab pos="5943600" algn="r"/>
                        </a:tabLst>
                      </a:pPr>
                      <a:r>
                        <a:rPr lang="en-US" sz="800" kern="100">
                          <a:effectLst/>
                        </a:rPr>
                        <a:t>X</a:t>
                      </a:r>
                      <a:endParaRPr lang="en-US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818" marR="52818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  <a:tabLst>
                          <a:tab pos="5943600" algn="r"/>
                        </a:tabLst>
                      </a:pPr>
                      <a:r>
                        <a:rPr lang="en-US" sz="800" kern="100">
                          <a:effectLst/>
                        </a:rPr>
                        <a:t>X</a:t>
                      </a:r>
                      <a:endParaRPr lang="en-US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818" marR="52818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93502162"/>
                  </a:ext>
                </a:extLst>
              </a:tr>
              <a:tr h="203971">
                <a:tc>
                  <a:txBody>
                    <a:bodyPr/>
                    <a:lstStyle/>
                    <a:p>
                      <a:pPr marL="0" marR="0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  <a:tabLst>
                          <a:tab pos="5943600" algn="r"/>
                        </a:tabLst>
                      </a:pPr>
                      <a:r>
                        <a:rPr lang="en-US" sz="800" kern="100">
                          <a:effectLst/>
                        </a:rPr>
                        <a:t>Task 5: Plan Development</a:t>
                      </a:r>
                      <a:endParaRPr lang="en-US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818" marR="52818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  <a:tabLst>
                          <a:tab pos="5943600" algn="r"/>
                        </a:tabLst>
                      </a:pPr>
                      <a:r>
                        <a:rPr lang="en-US" sz="800" kern="100">
                          <a:effectLst/>
                        </a:rPr>
                        <a:t> </a:t>
                      </a:r>
                      <a:endParaRPr lang="en-US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818" marR="52818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  <a:tabLst>
                          <a:tab pos="5943600" algn="r"/>
                        </a:tabLst>
                      </a:pPr>
                      <a:r>
                        <a:rPr lang="en-US" sz="800" kern="100">
                          <a:effectLst/>
                        </a:rPr>
                        <a:t> </a:t>
                      </a:r>
                      <a:endParaRPr lang="en-US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818" marR="52818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  <a:tabLst>
                          <a:tab pos="5943600" algn="r"/>
                        </a:tabLst>
                      </a:pPr>
                      <a:r>
                        <a:rPr lang="en-US" sz="800" kern="100">
                          <a:effectLst/>
                        </a:rPr>
                        <a:t> </a:t>
                      </a:r>
                      <a:endParaRPr lang="en-US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818" marR="52818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  <a:tabLst>
                          <a:tab pos="5943600" algn="r"/>
                        </a:tabLst>
                      </a:pPr>
                      <a:r>
                        <a:rPr lang="en-US" sz="800" kern="100">
                          <a:effectLst/>
                        </a:rPr>
                        <a:t> </a:t>
                      </a:r>
                      <a:endParaRPr lang="en-US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818" marR="52818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  <a:tabLst>
                          <a:tab pos="5943600" algn="r"/>
                        </a:tabLst>
                      </a:pPr>
                      <a:r>
                        <a:rPr lang="en-US" sz="800" kern="100">
                          <a:effectLst/>
                        </a:rPr>
                        <a:t> </a:t>
                      </a:r>
                      <a:endParaRPr lang="en-US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818" marR="52818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  <a:tabLst>
                          <a:tab pos="5943600" algn="r"/>
                        </a:tabLst>
                      </a:pPr>
                      <a:r>
                        <a:rPr lang="en-US" sz="800" kern="100">
                          <a:effectLst/>
                        </a:rPr>
                        <a:t>X</a:t>
                      </a:r>
                      <a:endParaRPr lang="en-US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818" marR="52818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  <a:tabLst>
                          <a:tab pos="5943600" algn="r"/>
                        </a:tabLst>
                      </a:pPr>
                      <a:r>
                        <a:rPr lang="en-US" sz="800" kern="100">
                          <a:effectLst/>
                        </a:rPr>
                        <a:t>X</a:t>
                      </a:r>
                      <a:endParaRPr lang="en-US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818" marR="52818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  <a:tabLst>
                          <a:tab pos="5943600" algn="r"/>
                        </a:tabLst>
                      </a:pPr>
                      <a:r>
                        <a:rPr lang="en-US" sz="800" kern="100">
                          <a:effectLst/>
                        </a:rPr>
                        <a:t>X</a:t>
                      </a:r>
                      <a:endParaRPr lang="en-US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818" marR="52818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  <a:tabLst>
                          <a:tab pos="5943600" algn="r"/>
                        </a:tabLst>
                      </a:pPr>
                      <a:r>
                        <a:rPr lang="en-US" sz="800" kern="100">
                          <a:effectLst/>
                        </a:rPr>
                        <a:t>X</a:t>
                      </a:r>
                      <a:endParaRPr lang="en-US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818" marR="52818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  <a:tabLst>
                          <a:tab pos="5943600" algn="r"/>
                        </a:tabLst>
                      </a:pPr>
                      <a:r>
                        <a:rPr lang="en-US" sz="800" kern="100">
                          <a:effectLst/>
                        </a:rPr>
                        <a:t>X</a:t>
                      </a:r>
                      <a:endParaRPr lang="en-US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818" marR="52818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  <a:tabLst>
                          <a:tab pos="5943600" algn="r"/>
                        </a:tabLst>
                      </a:pPr>
                      <a:r>
                        <a:rPr lang="en-US" sz="800" kern="100">
                          <a:effectLst/>
                        </a:rPr>
                        <a:t>X</a:t>
                      </a:r>
                      <a:endParaRPr lang="en-US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818" marR="52818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  <a:tabLst>
                          <a:tab pos="5943600" algn="r"/>
                        </a:tabLst>
                      </a:pPr>
                      <a:r>
                        <a:rPr lang="en-US" sz="800" kern="100">
                          <a:effectLst/>
                        </a:rPr>
                        <a:t> </a:t>
                      </a:r>
                      <a:endParaRPr lang="en-US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818" marR="52818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  <a:tabLst>
                          <a:tab pos="5943600" algn="r"/>
                        </a:tabLst>
                      </a:pPr>
                      <a:r>
                        <a:rPr lang="en-US" sz="800" kern="100">
                          <a:effectLst/>
                        </a:rPr>
                        <a:t> </a:t>
                      </a:r>
                      <a:endParaRPr lang="en-US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818" marR="52818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  <a:tabLst>
                          <a:tab pos="5943600" algn="r"/>
                        </a:tabLst>
                      </a:pPr>
                      <a:r>
                        <a:rPr lang="en-US" sz="800" kern="100">
                          <a:effectLst/>
                        </a:rPr>
                        <a:t> </a:t>
                      </a:r>
                      <a:endParaRPr lang="en-US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818" marR="52818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  <a:tabLst>
                          <a:tab pos="5943600" algn="r"/>
                        </a:tabLst>
                      </a:pPr>
                      <a:r>
                        <a:rPr lang="en-US" sz="800" kern="100">
                          <a:effectLst/>
                        </a:rPr>
                        <a:t> </a:t>
                      </a:r>
                      <a:endParaRPr lang="en-US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818" marR="52818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  <a:tabLst>
                          <a:tab pos="5943600" algn="r"/>
                        </a:tabLst>
                      </a:pPr>
                      <a:r>
                        <a:rPr lang="en-US" sz="800" kern="100">
                          <a:effectLst/>
                        </a:rPr>
                        <a:t> </a:t>
                      </a:r>
                      <a:endParaRPr lang="en-US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818" marR="52818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  <a:tabLst>
                          <a:tab pos="5943600" algn="r"/>
                        </a:tabLst>
                      </a:pPr>
                      <a:r>
                        <a:rPr lang="en-US" sz="800" kern="100">
                          <a:effectLst/>
                        </a:rPr>
                        <a:t> </a:t>
                      </a:r>
                      <a:endParaRPr lang="en-US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818" marR="52818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  <a:tabLst>
                          <a:tab pos="5943600" algn="r"/>
                        </a:tabLst>
                      </a:pPr>
                      <a:r>
                        <a:rPr lang="en-US" sz="800" kern="100">
                          <a:effectLst/>
                        </a:rPr>
                        <a:t> </a:t>
                      </a:r>
                      <a:endParaRPr lang="en-US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818" marR="52818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  <a:tabLst>
                          <a:tab pos="5943600" algn="r"/>
                        </a:tabLst>
                      </a:pPr>
                      <a:r>
                        <a:rPr lang="en-US" sz="800" kern="100">
                          <a:effectLst/>
                        </a:rPr>
                        <a:t> </a:t>
                      </a:r>
                      <a:endParaRPr lang="en-US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818" marR="52818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  <a:tabLst>
                          <a:tab pos="5943600" algn="r"/>
                        </a:tabLst>
                      </a:pPr>
                      <a:r>
                        <a:rPr lang="en-US" sz="800" kern="100">
                          <a:effectLst/>
                        </a:rPr>
                        <a:t> </a:t>
                      </a:r>
                      <a:endParaRPr lang="en-US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818" marR="52818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95861300"/>
                  </a:ext>
                </a:extLst>
              </a:tr>
              <a:tr h="203971">
                <a:tc>
                  <a:txBody>
                    <a:bodyPr/>
                    <a:lstStyle/>
                    <a:p>
                      <a:pPr marL="0" marR="0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  <a:tabLst>
                          <a:tab pos="5943600" algn="r"/>
                        </a:tabLst>
                      </a:pPr>
                      <a:r>
                        <a:rPr lang="en-US" sz="800" kern="100">
                          <a:effectLst/>
                        </a:rPr>
                        <a:t>Task 6: Plan Adoption</a:t>
                      </a:r>
                      <a:endParaRPr lang="en-US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818" marR="52818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  <a:tabLst>
                          <a:tab pos="5943600" algn="r"/>
                        </a:tabLst>
                      </a:pPr>
                      <a:r>
                        <a:rPr lang="en-US" sz="800" kern="100">
                          <a:effectLst/>
                        </a:rPr>
                        <a:t> </a:t>
                      </a:r>
                      <a:endParaRPr lang="en-US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818" marR="52818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  <a:tabLst>
                          <a:tab pos="5943600" algn="r"/>
                        </a:tabLst>
                      </a:pPr>
                      <a:r>
                        <a:rPr lang="en-US" sz="800" kern="100">
                          <a:effectLst/>
                        </a:rPr>
                        <a:t> </a:t>
                      </a:r>
                      <a:endParaRPr lang="en-US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818" marR="52818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  <a:tabLst>
                          <a:tab pos="5943600" algn="r"/>
                        </a:tabLst>
                      </a:pPr>
                      <a:r>
                        <a:rPr lang="en-US" sz="800" kern="100">
                          <a:effectLst/>
                        </a:rPr>
                        <a:t> </a:t>
                      </a:r>
                      <a:endParaRPr lang="en-US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818" marR="52818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  <a:tabLst>
                          <a:tab pos="5943600" algn="r"/>
                        </a:tabLst>
                      </a:pPr>
                      <a:r>
                        <a:rPr lang="en-US" sz="800" kern="100">
                          <a:effectLst/>
                        </a:rPr>
                        <a:t> </a:t>
                      </a:r>
                      <a:endParaRPr lang="en-US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818" marR="52818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  <a:tabLst>
                          <a:tab pos="5943600" algn="r"/>
                        </a:tabLst>
                      </a:pPr>
                      <a:r>
                        <a:rPr lang="en-US" sz="800" kern="100">
                          <a:effectLst/>
                        </a:rPr>
                        <a:t> </a:t>
                      </a:r>
                      <a:endParaRPr lang="en-US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818" marR="52818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  <a:tabLst>
                          <a:tab pos="5943600" algn="r"/>
                        </a:tabLst>
                      </a:pPr>
                      <a:r>
                        <a:rPr lang="en-US" sz="800" kern="100">
                          <a:effectLst/>
                        </a:rPr>
                        <a:t> </a:t>
                      </a:r>
                      <a:endParaRPr lang="en-US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818" marR="52818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  <a:tabLst>
                          <a:tab pos="5943600" algn="r"/>
                        </a:tabLst>
                      </a:pPr>
                      <a:r>
                        <a:rPr lang="en-US" sz="800" kern="100">
                          <a:effectLst/>
                        </a:rPr>
                        <a:t> </a:t>
                      </a:r>
                      <a:endParaRPr lang="en-US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818" marR="52818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  <a:tabLst>
                          <a:tab pos="5943600" algn="r"/>
                        </a:tabLst>
                      </a:pPr>
                      <a:r>
                        <a:rPr lang="en-US" sz="800" kern="100">
                          <a:effectLst/>
                        </a:rPr>
                        <a:t> </a:t>
                      </a:r>
                      <a:endParaRPr lang="en-US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818" marR="52818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  <a:tabLst>
                          <a:tab pos="5943600" algn="r"/>
                        </a:tabLst>
                      </a:pPr>
                      <a:r>
                        <a:rPr lang="en-US" sz="800" kern="100">
                          <a:effectLst/>
                        </a:rPr>
                        <a:t> </a:t>
                      </a:r>
                      <a:endParaRPr lang="en-US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818" marR="52818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  <a:tabLst>
                          <a:tab pos="5943600" algn="r"/>
                        </a:tabLst>
                      </a:pPr>
                      <a:r>
                        <a:rPr lang="en-US" sz="800" kern="100">
                          <a:effectLst/>
                        </a:rPr>
                        <a:t> </a:t>
                      </a:r>
                      <a:endParaRPr lang="en-US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818" marR="52818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  <a:tabLst>
                          <a:tab pos="5943600" algn="r"/>
                        </a:tabLst>
                      </a:pPr>
                      <a:r>
                        <a:rPr lang="en-US" sz="800" kern="100">
                          <a:effectLst/>
                        </a:rPr>
                        <a:t> </a:t>
                      </a:r>
                      <a:endParaRPr lang="en-US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818" marR="52818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  <a:tabLst>
                          <a:tab pos="5943600" algn="r"/>
                        </a:tabLst>
                      </a:pPr>
                      <a:r>
                        <a:rPr lang="en-US" sz="800" kern="100">
                          <a:effectLst/>
                        </a:rPr>
                        <a:t>X</a:t>
                      </a:r>
                      <a:endParaRPr lang="en-US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818" marR="52818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  <a:tabLst>
                          <a:tab pos="5943600" algn="r"/>
                        </a:tabLst>
                      </a:pPr>
                      <a:r>
                        <a:rPr lang="en-US" sz="800" kern="100">
                          <a:effectLst/>
                        </a:rPr>
                        <a:t>X</a:t>
                      </a:r>
                      <a:endParaRPr lang="en-US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818" marR="52818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  <a:tabLst>
                          <a:tab pos="5943600" algn="r"/>
                        </a:tabLst>
                      </a:pPr>
                      <a:r>
                        <a:rPr lang="en-US" sz="800" kern="100">
                          <a:effectLst/>
                        </a:rPr>
                        <a:t>X</a:t>
                      </a:r>
                      <a:endParaRPr lang="en-US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818" marR="52818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  <a:tabLst>
                          <a:tab pos="5943600" algn="r"/>
                        </a:tabLst>
                      </a:pPr>
                      <a:r>
                        <a:rPr lang="en-US" sz="800" kern="100">
                          <a:effectLst/>
                        </a:rPr>
                        <a:t>X</a:t>
                      </a:r>
                      <a:endParaRPr lang="en-US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818" marR="52818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  <a:tabLst>
                          <a:tab pos="5943600" algn="r"/>
                        </a:tabLst>
                      </a:pPr>
                      <a:r>
                        <a:rPr lang="en-US" sz="800" kern="100">
                          <a:effectLst/>
                        </a:rPr>
                        <a:t> </a:t>
                      </a:r>
                      <a:endParaRPr lang="en-US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818" marR="52818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  <a:tabLst>
                          <a:tab pos="5943600" algn="r"/>
                        </a:tabLst>
                      </a:pPr>
                      <a:r>
                        <a:rPr lang="en-US" sz="800" kern="100">
                          <a:effectLst/>
                        </a:rPr>
                        <a:t> </a:t>
                      </a:r>
                      <a:endParaRPr lang="en-US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818" marR="52818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  <a:tabLst>
                          <a:tab pos="5943600" algn="r"/>
                        </a:tabLst>
                      </a:pPr>
                      <a:r>
                        <a:rPr lang="en-US" sz="800" kern="100">
                          <a:effectLst/>
                        </a:rPr>
                        <a:t> </a:t>
                      </a:r>
                      <a:endParaRPr lang="en-US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818" marR="52818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  <a:tabLst>
                          <a:tab pos="5943600" algn="r"/>
                        </a:tabLst>
                      </a:pPr>
                      <a:r>
                        <a:rPr lang="en-US" sz="800" kern="100">
                          <a:effectLst/>
                        </a:rPr>
                        <a:t> </a:t>
                      </a:r>
                      <a:endParaRPr lang="en-US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818" marR="52818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  <a:tabLst>
                          <a:tab pos="5943600" algn="r"/>
                        </a:tabLst>
                      </a:pPr>
                      <a:r>
                        <a:rPr lang="en-US" sz="800" kern="100">
                          <a:effectLst/>
                        </a:rPr>
                        <a:t> </a:t>
                      </a:r>
                      <a:endParaRPr lang="en-US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818" marR="52818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16301889"/>
                  </a:ext>
                </a:extLst>
              </a:tr>
              <a:tr h="203971">
                <a:tc>
                  <a:txBody>
                    <a:bodyPr/>
                    <a:lstStyle/>
                    <a:p>
                      <a:pPr marL="0" marR="0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  <a:tabLst>
                          <a:tab pos="5943600" algn="r"/>
                        </a:tabLst>
                      </a:pPr>
                      <a:r>
                        <a:rPr lang="en-US" sz="800" kern="100">
                          <a:effectLst/>
                        </a:rPr>
                        <a:t>Task 7: Plan Implementation</a:t>
                      </a:r>
                      <a:endParaRPr lang="en-US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818" marR="52818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  <a:tabLst>
                          <a:tab pos="5943600" algn="r"/>
                        </a:tabLst>
                      </a:pPr>
                      <a:r>
                        <a:rPr lang="en-US" sz="800" kern="100">
                          <a:effectLst/>
                        </a:rPr>
                        <a:t> </a:t>
                      </a:r>
                      <a:endParaRPr lang="en-US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818" marR="52818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  <a:tabLst>
                          <a:tab pos="5943600" algn="r"/>
                        </a:tabLst>
                      </a:pPr>
                      <a:r>
                        <a:rPr lang="en-US" sz="800" kern="100">
                          <a:effectLst/>
                        </a:rPr>
                        <a:t> </a:t>
                      </a:r>
                      <a:endParaRPr lang="en-US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818" marR="52818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  <a:tabLst>
                          <a:tab pos="5943600" algn="r"/>
                        </a:tabLst>
                      </a:pPr>
                      <a:r>
                        <a:rPr lang="en-US" sz="800" kern="100">
                          <a:effectLst/>
                        </a:rPr>
                        <a:t> </a:t>
                      </a:r>
                      <a:endParaRPr lang="en-US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818" marR="52818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  <a:tabLst>
                          <a:tab pos="5943600" algn="r"/>
                        </a:tabLst>
                      </a:pPr>
                      <a:r>
                        <a:rPr lang="en-US" sz="800" kern="100">
                          <a:effectLst/>
                        </a:rPr>
                        <a:t> </a:t>
                      </a:r>
                      <a:endParaRPr lang="en-US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818" marR="52818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  <a:tabLst>
                          <a:tab pos="5943600" algn="r"/>
                        </a:tabLst>
                      </a:pPr>
                      <a:r>
                        <a:rPr lang="en-US" sz="800" kern="100">
                          <a:effectLst/>
                        </a:rPr>
                        <a:t> </a:t>
                      </a:r>
                      <a:endParaRPr lang="en-US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818" marR="52818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  <a:tabLst>
                          <a:tab pos="5943600" algn="r"/>
                        </a:tabLst>
                      </a:pPr>
                      <a:r>
                        <a:rPr lang="en-US" sz="800" kern="100">
                          <a:effectLst/>
                        </a:rPr>
                        <a:t> </a:t>
                      </a:r>
                      <a:endParaRPr lang="en-US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818" marR="52818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  <a:tabLst>
                          <a:tab pos="5943600" algn="r"/>
                        </a:tabLst>
                      </a:pPr>
                      <a:r>
                        <a:rPr lang="en-US" sz="800" kern="100">
                          <a:effectLst/>
                        </a:rPr>
                        <a:t> </a:t>
                      </a:r>
                      <a:endParaRPr lang="en-US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818" marR="52818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  <a:tabLst>
                          <a:tab pos="5943600" algn="r"/>
                        </a:tabLst>
                      </a:pPr>
                      <a:r>
                        <a:rPr lang="en-US" sz="800" kern="100">
                          <a:effectLst/>
                        </a:rPr>
                        <a:t> </a:t>
                      </a:r>
                      <a:endParaRPr lang="en-US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818" marR="52818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  <a:tabLst>
                          <a:tab pos="5943600" algn="r"/>
                        </a:tabLst>
                      </a:pPr>
                      <a:r>
                        <a:rPr lang="en-US" sz="800" kern="100">
                          <a:effectLst/>
                        </a:rPr>
                        <a:t> </a:t>
                      </a:r>
                      <a:endParaRPr lang="en-US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818" marR="52818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  <a:tabLst>
                          <a:tab pos="5943600" algn="r"/>
                        </a:tabLst>
                      </a:pPr>
                      <a:r>
                        <a:rPr lang="en-US" sz="800" kern="100">
                          <a:effectLst/>
                        </a:rPr>
                        <a:t> </a:t>
                      </a:r>
                      <a:endParaRPr lang="en-US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818" marR="52818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  <a:tabLst>
                          <a:tab pos="5943600" algn="r"/>
                        </a:tabLst>
                      </a:pPr>
                      <a:r>
                        <a:rPr lang="en-US" sz="800" kern="100">
                          <a:effectLst/>
                        </a:rPr>
                        <a:t> </a:t>
                      </a:r>
                      <a:endParaRPr lang="en-US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818" marR="52818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  <a:tabLst>
                          <a:tab pos="5943600" algn="r"/>
                        </a:tabLst>
                      </a:pPr>
                      <a:r>
                        <a:rPr lang="en-US" sz="800" kern="100">
                          <a:effectLst/>
                        </a:rPr>
                        <a:t> </a:t>
                      </a:r>
                      <a:endParaRPr lang="en-US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818" marR="52818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  <a:tabLst>
                          <a:tab pos="5943600" algn="r"/>
                        </a:tabLst>
                      </a:pPr>
                      <a:r>
                        <a:rPr lang="en-US" sz="800" kern="100">
                          <a:effectLst/>
                        </a:rPr>
                        <a:t> </a:t>
                      </a:r>
                      <a:endParaRPr lang="en-US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818" marR="52818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  <a:tabLst>
                          <a:tab pos="5943600" algn="r"/>
                        </a:tabLst>
                      </a:pPr>
                      <a:r>
                        <a:rPr lang="en-US" sz="800" kern="100">
                          <a:effectLst/>
                        </a:rPr>
                        <a:t> </a:t>
                      </a:r>
                      <a:endParaRPr lang="en-US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818" marR="52818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  <a:tabLst>
                          <a:tab pos="5943600" algn="r"/>
                        </a:tabLst>
                      </a:pPr>
                      <a:r>
                        <a:rPr lang="en-US" sz="800" kern="100">
                          <a:effectLst/>
                        </a:rPr>
                        <a:t>X</a:t>
                      </a:r>
                      <a:endParaRPr lang="en-US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818" marR="52818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  <a:tabLst>
                          <a:tab pos="5943600" algn="r"/>
                        </a:tabLst>
                      </a:pPr>
                      <a:r>
                        <a:rPr lang="en-US" sz="800" kern="100">
                          <a:effectLst/>
                        </a:rPr>
                        <a:t>X</a:t>
                      </a:r>
                      <a:endParaRPr lang="en-US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818" marR="52818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  <a:tabLst>
                          <a:tab pos="5943600" algn="r"/>
                        </a:tabLst>
                      </a:pPr>
                      <a:r>
                        <a:rPr lang="en-US" sz="800" kern="100">
                          <a:effectLst/>
                        </a:rPr>
                        <a:t>X</a:t>
                      </a:r>
                      <a:endParaRPr lang="en-US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818" marR="52818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  <a:tabLst>
                          <a:tab pos="5943600" algn="r"/>
                        </a:tabLst>
                      </a:pPr>
                      <a:r>
                        <a:rPr lang="en-US" sz="800" kern="100">
                          <a:effectLst/>
                        </a:rPr>
                        <a:t>X</a:t>
                      </a:r>
                      <a:endParaRPr lang="en-US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818" marR="52818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  <a:tabLst>
                          <a:tab pos="5943600" algn="r"/>
                        </a:tabLst>
                      </a:pPr>
                      <a:r>
                        <a:rPr lang="en-US" sz="800" kern="100">
                          <a:effectLst/>
                        </a:rPr>
                        <a:t>X</a:t>
                      </a:r>
                      <a:endParaRPr lang="en-US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818" marR="52818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  <a:tabLst>
                          <a:tab pos="5943600" algn="r"/>
                        </a:tabLst>
                      </a:pPr>
                      <a:r>
                        <a:rPr lang="en-US" sz="800" kern="100">
                          <a:effectLst/>
                        </a:rPr>
                        <a:t>X</a:t>
                      </a:r>
                      <a:endParaRPr lang="en-US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818" marR="52818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99796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571374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:a16="http://schemas.microsoft.com/office/drawing/2014/main" id="{0786F82F-1B47-46ED-8EAE-53EF71E59E9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18302" y="0"/>
            <a:ext cx="7473698" cy="6858000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EF1BAF6F-6275-4646-9C59-331B29B955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1257298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72526924-84D3-45FB-A5FE-62D8FCBF53B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5C2A6256-1DD0-4E4B-A8B3-9A711B4DBE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38768" y="2130218"/>
            <a:ext cx="11153231" cy="4727782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41760540-185E-4652-BFD2-9B362EF3B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896641"/>
            <a:ext cx="12192000" cy="134771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2D30E0F-10C6-298A-C347-E831FFF4EC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35371" y="1044054"/>
            <a:ext cx="10013709" cy="1030360"/>
          </a:xfrm>
        </p:spPr>
        <p:txBody>
          <a:bodyPr vert="horz" lIns="109728" tIns="109728" rIns="109728" bIns="91440" rtlCol="0" anchor="ctr"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3600"/>
              <a:t>EGLE Plan Format Section Outline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729789F4-85C1-41A0-83EB-992E22210C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962423"/>
            <a:ext cx="1006766" cy="12161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9D9D367D-6DD2-4A7C-8918-0DCAC297559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2390232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graphicFrame>
        <p:nvGraphicFramePr>
          <p:cNvPr id="9" name="Content Placeholder 6">
            <a:extLst>
              <a:ext uri="{FF2B5EF4-FFF2-40B4-BE49-F238E27FC236}">
                <a16:creationId xmlns:a16="http://schemas.microsoft.com/office/drawing/2014/main" id="{86BCF9E8-E984-3392-F0B8-90DF6755AF35}"/>
              </a:ext>
            </a:extLst>
          </p:cNvPr>
          <p:cNvGraphicFramePr>
            <a:graphicFrameLocks noGrp="1"/>
          </p:cNvGraphicFramePr>
          <p:nvPr>
            <p:ph sz="quarter" idx="19"/>
          </p:nvPr>
        </p:nvGraphicFramePr>
        <p:xfrm>
          <a:off x="1713976" y="2887824"/>
          <a:ext cx="9835087" cy="33575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41532470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22" name="Rectangle 4121">
            <a:extLst>
              <a:ext uri="{FF2B5EF4-FFF2-40B4-BE49-F238E27FC236}">
                <a16:creationId xmlns:a16="http://schemas.microsoft.com/office/drawing/2014/main" id="{0786F82F-1B47-46ED-8EAE-53EF71E59E9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18302" y="0"/>
            <a:ext cx="7473698" cy="6858000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4124" name="Rectangle 4123">
            <a:extLst>
              <a:ext uri="{FF2B5EF4-FFF2-40B4-BE49-F238E27FC236}">
                <a16:creationId xmlns:a16="http://schemas.microsoft.com/office/drawing/2014/main" id="{EF1BAF6F-6275-4646-9C59-331B29B955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1257298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 useBgFill="1">
        <p:nvSpPr>
          <p:cNvPr id="4126" name="Rectangle 4125">
            <a:extLst>
              <a:ext uri="{FF2B5EF4-FFF2-40B4-BE49-F238E27FC236}">
                <a16:creationId xmlns:a16="http://schemas.microsoft.com/office/drawing/2014/main" id="{099405E2-1A96-4DBA-A9DC-4C2A1B421C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0"/>
            <a:ext cx="1219200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4128" name="Rectangle 4127">
            <a:extLst>
              <a:ext uri="{FF2B5EF4-FFF2-40B4-BE49-F238E27FC236}">
                <a16:creationId xmlns:a16="http://schemas.microsoft.com/office/drawing/2014/main" id="{DEB1CCE3-FB1D-471C-9AFE-D20E81E64AC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825689"/>
            <a:ext cx="6795928" cy="2594215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FAB65A9-1ACB-EE49-7672-A927F8F346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34622" y="1113327"/>
            <a:ext cx="4862811" cy="2019488"/>
          </a:xfrm>
        </p:spPr>
        <p:txBody>
          <a:bodyPr vert="horz" lIns="109728" tIns="109728" rIns="109728" bIns="91440" rtlCol="0" anchor="ctr">
            <a:normAutofit/>
          </a:bodyPr>
          <a:lstStyle/>
          <a:p>
            <a:pPr>
              <a:lnSpc>
                <a:spcPct val="140000"/>
              </a:lnSpc>
            </a:pPr>
            <a:r>
              <a:rPr lang="en-US" sz="2800">
                <a:solidFill>
                  <a:schemeClr val="bg1"/>
                </a:solidFill>
              </a:rPr>
              <a:t>State-wide Support, Resources, and Coordination</a:t>
            </a:r>
          </a:p>
        </p:txBody>
      </p:sp>
      <p:sp>
        <p:nvSpPr>
          <p:cNvPr id="4130" name="Rectangle 4129">
            <a:extLst>
              <a:ext uri="{FF2B5EF4-FFF2-40B4-BE49-F238E27FC236}">
                <a16:creationId xmlns:a16="http://schemas.microsoft.com/office/drawing/2014/main" id="{60F38E87-6AF8-4488-B608-9FA2F57B40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889697"/>
            <a:ext cx="1070775" cy="2466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4132" name="Rectangle 4131">
            <a:extLst>
              <a:ext uri="{FF2B5EF4-FFF2-40B4-BE49-F238E27FC236}">
                <a16:creationId xmlns:a16="http://schemas.microsoft.com/office/drawing/2014/main" id="{ECC3B76D-CC6E-42D0-8666-2A2164AB5A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3355896"/>
            <a:ext cx="679399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4134" name="Rectangle 4133">
            <a:extLst>
              <a:ext uri="{FF2B5EF4-FFF2-40B4-BE49-F238E27FC236}">
                <a16:creationId xmlns:a16="http://schemas.microsoft.com/office/drawing/2014/main" id="{32BA9D6C-8214-4E25-AF8B-48762AD8D5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38769" y="3419903"/>
            <a:ext cx="5789163" cy="3438097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4136" name="Rectangle 4135">
            <a:extLst>
              <a:ext uri="{FF2B5EF4-FFF2-40B4-BE49-F238E27FC236}">
                <a16:creationId xmlns:a16="http://schemas.microsoft.com/office/drawing/2014/main" id="{DBE9B8BD-472F-4F54-AC9D-101EE349699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2390232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4138" name="Rectangle 4137">
            <a:extLst>
              <a:ext uri="{FF2B5EF4-FFF2-40B4-BE49-F238E27FC236}">
                <a16:creationId xmlns:a16="http://schemas.microsoft.com/office/drawing/2014/main" id="{0871A14F-64B0-4CCE-900E-695C55EFF3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825689"/>
            <a:ext cx="679399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BBAABBD-8A7F-A90C-3E5F-9B47E6255AA6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434622" y="3707541"/>
            <a:ext cx="5117253" cy="2505801"/>
          </a:xfrm>
        </p:spPr>
        <p:txBody>
          <a:bodyPr vert="horz" lIns="109728" tIns="109728" rIns="109728" bIns="91440" rtlCol="0" anchor="t">
            <a:normAutofit/>
          </a:bodyPr>
          <a:lstStyle/>
          <a:p>
            <a:pPr indent="-285750">
              <a:lnSpc>
                <a:spcPct val="140000"/>
              </a:lnSpc>
              <a:buFont typeface="Corbel" panose="020B0503020204020204" pitchFamily="34" charset="0"/>
              <a:buChar char="•"/>
            </a:pPr>
            <a:r>
              <a:rPr lang="en-US"/>
              <a:t>Michigan Association of Regions</a:t>
            </a:r>
          </a:p>
          <a:p>
            <a:pPr indent="-285750">
              <a:lnSpc>
                <a:spcPct val="140000"/>
              </a:lnSpc>
              <a:buFont typeface="Corbel" panose="020B0503020204020204" pitchFamily="34" charset="0"/>
              <a:buChar char="•"/>
            </a:pPr>
            <a:r>
              <a:rPr lang="en-US"/>
              <a:t>Michigan Recycling Coalition</a:t>
            </a:r>
          </a:p>
          <a:p>
            <a:pPr indent="-285750">
              <a:lnSpc>
                <a:spcPct val="140000"/>
              </a:lnSpc>
              <a:buFont typeface="Corbel" panose="020B0503020204020204" pitchFamily="34" charset="0"/>
              <a:buChar char="•"/>
            </a:pPr>
            <a:r>
              <a:rPr lang="en-US"/>
              <a:t>Surrounding Counties</a:t>
            </a:r>
          </a:p>
          <a:p>
            <a:pPr indent="-285750">
              <a:lnSpc>
                <a:spcPct val="140000"/>
              </a:lnSpc>
              <a:buFont typeface="Corbel" panose="020B0503020204020204" pitchFamily="34" charset="0"/>
              <a:buChar char="•"/>
            </a:pPr>
            <a:r>
              <a:rPr lang="en-US"/>
              <a:t>EGLE</a:t>
            </a:r>
          </a:p>
        </p:txBody>
      </p:sp>
      <p:sp>
        <p:nvSpPr>
          <p:cNvPr id="4140" name="Rectangle 4139">
            <a:extLst>
              <a:ext uri="{FF2B5EF4-FFF2-40B4-BE49-F238E27FC236}">
                <a16:creationId xmlns:a16="http://schemas.microsoft.com/office/drawing/2014/main" id="{0FDBC76A-295F-4635-A28D-ADA24F383A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3398931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pic>
        <p:nvPicPr>
          <p:cNvPr id="4102" name="Picture 6" descr="5,500+ State Of Michigan Map Stock Photos, Pictures &amp; Royalty-Free Images -  iStock">
            <a:extLst>
              <a:ext uri="{FF2B5EF4-FFF2-40B4-BE49-F238E27FC236}">
                <a16:creationId xmlns:a16="http://schemas.microsoft.com/office/drawing/2014/main" id="{36E09458-EDAC-FD1B-246D-7A872F025879}"/>
              </a:ext>
            </a:extLst>
          </p:cNvPr>
          <p:cNvPicPr>
            <a:picLocks noGrp="1" noChangeAspect="1" noChangeArrowheads="1"/>
          </p:cNvPicPr>
          <p:nvPr>
            <p:ph sz="quarter" idx="16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344569" y="860485"/>
            <a:ext cx="4362798" cy="50730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7010882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664081DB-1923-4878-AB15-AD54F35A1D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THANK YOU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5755816F-F516-477A-8EF2-D8CA202675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/>
              <a:t>Stephen Carlson</a:t>
            </a:r>
          </a:p>
          <a:p>
            <a:r>
              <a:rPr lang="en-US"/>
              <a:t>231-722-7878 ext. 110</a:t>
            </a:r>
          </a:p>
          <a:p>
            <a:r>
              <a:rPr lang="en-US"/>
              <a:t>scarlson@wmsrdc.org</a:t>
            </a:r>
          </a:p>
        </p:txBody>
      </p:sp>
      <p:sp>
        <p:nvSpPr>
          <p:cNvPr id="2" name="Content Placeholder 4">
            <a:extLst>
              <a:ext uri="{FF2B5EF4-FFF2-40B4-BE49-F238E27FC236}">
                <a16:creationId xmlns:a16="http://schemas.microsoft.com/office/drawing/2014/main" id="{0B194C32-AA4C-6F1F-EE7E-CE00020A9F44}"/>
              </a:ext>
            </a:extLst>
          </p:cNvPr>
          <p:cNvSpPr txBox="1">
            <a:spLocks/>
          </p:cNvSpPr>
          <p:nvPr/>
        </p:nvSpPr>
        <p:spPr>
          <a:xfrm>
            <a:off x="7386761" y="368395"/>
            <a:ext cx="4162319" cy="2285000"/>
          </a:xfrm>
          <a:prstGeom prst="rect">
            <a:avLst/>
          </a:prstGeom>
        </p:spPr>
        <p:txBody>
          <a:bodyPr vert="horz" lIns="109728" tIns="109728" rIns="109728" bIns="91440" rtlCol="0" anchor="ctr">
            <a:norm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930"/>
              </a:spcBef>
              <a:spcAft>
                <a:spcPts val="600"/>
              </a:spcAft>
              <a:buFont typeface="Corbel" panose="020B0503020204020204" pitchFamily="34" charset="0"/>
              <a:buNone/>
              <a:defRPr sz="1800" b="0" kern="1200" spc="15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0" indent="0" algn="l" defTabSz="914400" rtl="0" eaLnBrk="1" latinLnBrk="0" hangingPunct="1">
              <a:lnSpc>
                <a:spcPct val="140000"/>
              </a:lnSpc>
              <a:spcBef>
                <a:spcPts val="930"/>
              </a:spcBef>
              <a:buFont typeface="Corbel" panose="020B0503020204020204" pitchFamily="34" charset="0"/>
              <a:buNone/>
              <a:defRPr sz="1600" kern="1200" spc="15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0" indent="-320040" algn="l" defTabSz="914400" rtl="0" eaLnBrk="1" latinLnBrk="0" hangingPunct="1">
              <a:lnSpc>
                <a:spcPct val="140000"/>
              </a:lnSpc>
              <a:spcBef>
                <a:spcPts val="930"/>
              </a:spcBef>
              <a:buFont typeface="Corbel" panose="020B0503020204020204" pitchFamily="34" charset="0"/>
              <a:buChar char="–"/>
              <a:defRPr sz="1400" i="1" kern="1200" spc="15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0" indent="-320040" algn="l" defTabSz="914400" rtl="0" eaLnBrk="1" latinLnBrk="0" hangingPunct="1">
              <a:lnSpc>
                <a:spcPct val="140000"/>
              </a:lnSpc>
              <a:spcBef>
                <a:spcPts val="930"/>
              </a:spcBef>
              <a:buFont typeface="Corbel" panose="020B0503020204020204" pitchFamily="34" charset="0"/>
              <a:buChar char="–"/>
              <a:defRPr sz="1400" kern="1200" spc="15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0" indent="-320040" algn="l" defTabSz="914400" rtl="0" eaLnBrk="1" latinLnBrk="0" hangingPunct="1">
              <a:lnSpc>
                <a:spcPct val="140000"/>
              </a:lnSpc>
              <a:spcBef>
                <a:spcPts val="930"/>
              </a:spcBef>
              <a:buFont typeface="Corbel" panose="020B0503020204020204" pitchFamily="34" charset="0"/>
              <a:buChar char="–"/>
              <a:defRPr sz="1400" i="1" kern="1200" spc="15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920240" indent="-320040" algn="l" defTabSz="914400" rtl="0" eaLnBrk="1" latinLnBrk="0" hangingPunct="1">
              <a:lnSpc>
                <a:spcPct val="111000"/>
              </a:lnSpc>
              <a:spcBef>
                <a:spcPts val="930"/>
              </a:spcBef>
              <a:buFont typeface="Corbel" panose="020B0503020204020204" pitchFamily="34" charset="0"/>
              <a:buChar char="–"/>
              <a:defRPr sz="1400" kern="1200"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240280" indent="-320040" algn="l" defTabSz="914400" rtl="0" eaLnBrk="1" latinLnBrk="0" hangingPunct="1">
              <a:lnSpc>
                <a:spcPct val="111000"/>
              </a:lnSpc>
              <a:spcBef>
                <a:spcPts val="930"/>
              </a:spcBef>
              <a:buFont typeface="Corbel" panose="020B0503020204020204" pitchFamily="34" charset="0"/>
              <a:buChar char="–"/>
              <a:defRPr sz="1400" i="1" kern="1200"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560320" indent="-320040" algn="l" defTabSz="914400" rtl="0" eaLnBrk="1" latinLnBrk="0" hangingPunct="1">
              <a:lnSpc>
                <a:spcPct val="111000"/>
              </a:lnSpc>
              <a:spcBef>
                <a:spcPts val="930"/>
              </a:spcBef>
              <a:buFont typeface="Corbel" panose="020B0503020204020204" pitchFamily="34" charset="0"/>
              <a:buChar char="–"/>
              <a:defRPr sz="1400" kern="1200"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880360" indent="-320040" algn="l" defTabSz="914400" rtl="0" eaLnBrk="1" latinLnBrk="0" hangingPunct="1">
              <a:lnSpc>
                <a:spcPct val="111000"/>
              </a:lnSpc>
              <a:spcBef>
                <a:spcPts val="930"/>
              </a:spcBef>
              <a:buFont typeface="Corbel" panose="020B0503020204020204" pitchFamily="34" charset="0"/>
              <a:buChar char="–"/>
              <a:defRPr sz="1400" i="1" kern="1200"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930"/>
              </a:spcBef>
              <a:spcAft>
                <a:spcPts val="600"/>
              </a:spcAft>
              <a:buClrTx/>
              <a:buSzTx/>
              <a:buFont typeface="Corbel" panose="020B0503020204020204" pitchFamily="34" charset="0"/>
              <a:buNone/>
              <a:tabLst/>
              <a:defRPr/>
            </a:pPr>
            <a:r>
              <a:rPr kumimoji="0" lang="en-US" sz="1800" b="1" i="0" u="none" strike="noStrike" kern="1200" cap="none" spc="150" normalizeH="0" baseline="0" noProof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Meiryo"/>
                <a:ea typeface="+mn-ea"/>
                <a:cs typeface="+mn-cs"/>
              </a:rPr>
              <a:t>Erin Kuhn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930"/>
              </a:spcBef>
              <a:spcAft>
                <a:spcPts val="600"/>
              </a:spcAft>
              <a:buClrTx/>
              <a:buSzTx/>
              <a:buFont typeface="Corbel" panose="020B0503020204020204" pitchFamily="34" charset="0"/>
              <a:buNone/>
              <a:tabLst/>
              <a:defRPr/>
            </a:pPr>
            <a:r>
              <a:rPr kumimoji="0" lang="en-US" sz="1800" b="0" i="0" u="none" strike="noStrike" kern="1200" cap="none" spc="150" normalizeH="0" baseline="0" noProof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Meiryo"/>
                <a:ea typeface="+mn-ea"/>
                <a:cs typeface="+mn-cs"/>
              </a:rPr>
              <a:t>231-722-7878 ext. 180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930"/>
              </a:spcBef>
              <a:spcAft>
                <a:spcPts val="600"/>
              </a:spcAft>
              <a:buClrTx/>
              <a:buSzTx/>
              <a:buFont typeface="Corbel" panose="020B0503020204020204" pitchFamily="34" charset="0"/>
              <a:buNone/>
              <a:tabLst/>
              <a:defRPr/>
            </a:pPr>
            <a:r>
              <a:rPr kumimoji="0" lang="en-US" sz="1800" b="0" i="0" u="none" strike="noStrike" kern="1200" cap="none" spc="150" normalizeH="0" baseline="0" noProof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Meiryo"/>
                <a:ea typeface="+mn-ea"/>
                <a:cs typeface="+mn-cs"/>
              </a:rPr>
              <a:t>ekuhn@wmsrdc.org</a:t>
            </a:r>
          </a:p>
        </p:txBody>
      </p:sp>
    </p:spTree>
    <p:extLst>
      <p:ext uri="{BB962C8B-B14F-4D97-AF65-F5344CB8AC3E}">
        <p14:creationId xmlns:p14="http://schemas.microsoft.com/office/powerpoint/2010/main" val="79820399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223BF0-FEC4-0FC8-002B-2C9722906C6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Benchmarking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85DA0DF-4E38-120D-D253-91F7DD4F74A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2991062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ShojiVTI">
  <a:themeElements>
    <a:clrScheme name="Shoji">
      <a:dk1>
        <a:sysClr val="windowText" lastClr="000000"/>
      </a:dk1>
      <a:lt1>
        <a:sysClr val="window" lastClr="FFFFFF"/>
      </a:lt1>
      <a:dk2>
        <a:srgbClr val="595460"/>
      </a:dk2>
      <a:lt2>
        <a:srgbClr val="EBEDEB"/>
      </a:lt2>
      <a:accent1>
        <a:srgbClr val="97A7B8"/>
      </a:accent1>
      <a:accent2>
        <a:srgbClr val="A5B592"/>
      </a:accent2>
      <a:accent3>
        <a:srgbClr val="CED228"/>
      </a:accent3>
      <a:accent4>
        <a:srgbClr val="D1C499"/>
      </a:accent4>
      <a:accent5>
        <a:srgbClr val="BDB3B6"/>
      </a:accent5>
      <a:accent6>
        <a:srgbClr val="C5A98D"/>
      </a:accent6>
      <a:hlink>
        <a:srgbClr val="CC9900"/>
      </a:hlink>
      <a:folHlink>
        <a:srgbClr val="96A9A9"/>
      </a:folHlink>
    </a:clrScheme>
    <a:fontScheme name="Custom 7">
      <a:majorFont>
        <a:latin typeface="Meiryo"/>
        <a:ea typeface=""/>
        <a:cs typeface=""/>
      </a:majorFont>
      <a:minorFont>
        <a:latin typeface="Meiryo"/>
        <a:ea typeface=""/>
        <a:cs typeface=""/>
      </a:minorFont>
    </a:fontScheme>
    <a:fmtScheme name="Feathered">
      <a:fillStyleLst>
        <a:solidFill>
          <a:schemeClr val="phClr"/>
        </a:solidFill>
        <a:solidFill>
          <a:schemeClr val="phClr">
            <a:tint val="67000"/>
            <a:satMod val="105000"/>
          </a:schemeClr>
        </a:soli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0000"/>
                <a:satMod val="120000"/>
                <a:lumMod val="99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>
              <a:tint val="50000"/>
              <a:shade val="83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25400" dir="5400000" algn="ctr" rotWithShape="0">
              <a:srgbClr val="000000">
                <a:alpha val="20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hojiVTI" id="{00D0DDEB-E771-48E5-9E96-0647434F08B1}" vid="{9D22D596-7FD0-4F89-958C-AD79A0949111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6eac20ca-cc30-4753-878e-8b5e70ffbace">
      <Terms xmlns="http://schemas.microsoft.com/office/infopath/2007/PartnerControls"/>
    </lcf76f155ced4ddcb4097134ff3c332f>
    <TaxCatchAll xmlns="f5ede620-4329-476e-8286-bea3cbac1b2d" xsi:nil="true"/>
    <_Flow_SignoffStatus xmlns="6eac20ca-cc30-4753-878e-8b5e70ffbace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D80292F858FC34B896D163C2EB0D27C" ma:contentTypeVersion="20" ma:contentTypeDescription="Create a new document." ma:contentTypeScope="" ma:versionID="cca587a7e0d77fddca9256f1bb13f213">
  <xsd:schema xmlns:xsd="http://www.w3.org/2001/XMLSchema" xmlns:xs="http://www.w3.org/2001/XMLSchema" xmlns:p="http://schemas.microsoft.com/office/2006/metadata/properties" xmlns:ns2="6eac20ca-cc30-4753-878e-8b5e70ffbace" xmlns:ns3="f5ede620-4329-476e-8286-bea3cbac1b2d" targetNamespace="http://schemas.microsoft.com/office/2006/metadata/properties" ma:root="true" ma:fieldsID="d5a55f7ca9b5119c725fcec50dee4bee" ns2:_="" ns3:_="">
    <xsd:import namespace="6eac20ca-cc30-4753-878e-8b5e70ffbace"/>
    <xsd:import namespace="f5ede620-4329-476e-8286-bea3cbac1b2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_Flow_SignoffStatu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eac20ca-cc30-4753-878e-8b5e70ffbac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_Flow_SignoffStatus" ma:index="20" nillable="true" ma:displayName="Sign-off status" ma:internalName="Sign_x002d_off_x0020_status">
      <xsd:simpleType>
        <xsd:restriction base="dms:Text"/>
      </xsd:simpleType>
    </xsd:element>
    <xsd:element name="MediaLengthInSeconds" ma:index="21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3" nillable="true" ma:taxonomy="true" ma:internalName="lcf76f155ced4ddcb4097134ff3c332f" ma:taxonomyFieldName="MediaServiceImageTags" ma:displayName="Image Tags" ma:readOnly="false" ma:fieldId="{5cf76f15-5ced-4ddc-b409-7134ff3c332f}" ma:taxonomyMulti="true" ma:sspId="18f4f96d-167a-452c-848b-3603f093a53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5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6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7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5ede620-4329-476e-8286-bea3cbac1b2d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4" nillable="true" ma:displayName="Taxonomy Catch All Column" ma:hidden="true" ma:list="{27a62449-77b6-4791-a784-1562926ec448}" ma:internalName="TaxCatchAll" ma:showField="CatchAllData" ma:web="f5ede620-4329-476e-8286-bea3cbac1b2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EEC2B600-3CE6-4EC5-ABAD-40ED44D64D44}">
  <ds:schemaRefs>
    <ds:schemaRef ds:uri="http://schemas.microsoft.com/office/2006/metadata/properties"/>
    <ds:schemaRef ds:uri="http://schemas.microsoft.com/office/infopath/2007/PartnerControls"/>
    <ds:schemaRef ds:uri="6eac20ca-cc30-4753-878e-8b5e70ffbace"/>
    <ds:schemaRef ds:uri="f5ede620-4329-476e-8286-bea3cbac1b2d"/>
  </ds:schemaRefs>
</ds:datastoreItem>
</file>

<file path=customXml/itemProps2.xml><?xml version="1.0" encoding="utf-8"?>
<ds:datastoreItem xmlns:ds="http://schemas.openxmlformats.org/officeDocument/2006/customXml" ds:itemID="{705B56D1-A0F4-4059-93FD-E2545F20C6D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eac20ca-cc30-4753-878e-8b5e70ffbace"/>
    <ds:schemaRef ds:uri="f5ede620-4329-476e-8286-bea3cbac1b2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F6B7B0E2-9A1D-47CF-A284-3B66DC641090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8229</TotalTime>
  <Words>1179</Words>
  <Application>Microsoft Office PowerPoint</Application>
  <PresentationFormat>Widescreen</PresentationFormat>
  <Paragraphs>488</Paragraphs>
  <Slides>15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15</vt:i4>
      </vt:variant>
    </vt:vector>
  </HeadingPairs>
  <TitlesOfParts>
    <vt:vector size="26" baseType="lpstr">
      <vt:lpstr>Meiryo</vt:lpstr>
      <vt:lpstr>Aptos</vt:lpstr>
      <vt:lpstr>Aptos Narrow</vt:lpstr>
      <vt:lpstr>Arial</vt:lpstr>
      <vt:lpstr>Calibri</vt:lpstr>
      <vt:lpstr>Corbel</vt:lpstr>
      <vt:lpstr>Trebuchet MS</vt:lpstr>
      <vt:lpstr>Wingdings</vt:lpstr>
      <vt:lpstr>Wingdings 3</vt:lpstr>
      <vt:lpstr>Facet</vt:lpstr>
      <vt:lpstr>ShojiVTI</vt:lpstr>
      <vt:lpstr>West Michigan Shoreline  Materials Management Planning Committee   TimeLine Overview December 1, 2025</vt:lpstr>
      <vt:lpstr>Timeline Overview</vt:lpstr>
      <vt:lpstr>Entities involved in MMP Activities</vt:lpstr>
      <vt:lpstr>Year 1 Timeline  We are just  Completing Year 1 of 3</vt:lpstr>
      <vt:lpstr>3 Year Timeline</vt:lpstr>
      <vt:lpstr>EGLE Plan Format Section Outline</vt:lpstr>
      <vt:lpstr>State-wide Support, Resources, and Coordination</vt:lpstr>
      <vt:lpstr>THANK YOU</vt:lpstr>
      <vt:lpstr>Benchmarking</vt:lpstr>
      <vt:lpstr>Curbside Recycling</vt:lpstr>
      <vt:lpstr>“Urban” Communities (2020 Census)</vt:lpstr>
      <vt:lpstr>Communities Over 5,000</vt:lpstr>
      <vt:lpstr>Drop Off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Stephen Carlson</dc:creator>
  <cp:lastModifiedBy>Stephen Carlson</cp:lastModifiedBy>
  <cp:revision>2</cp:revision>
  <dcterms:created xsi:type="dcterms:W3CDTF">2025-11-28T13:13:24Z</dcterms:created>
  <dcterms:modified xsi:type="dcterms:W3CDTF">2025-12-04T21:28:07Z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0x0101005D80292F858FC34B896D163C2EB0D27C</vt:lpwstr>
  </property>
  <property fmtid="{D5CDD505-2E9C-101B-9397-08002B2CF9AE}" pid="3" name="MediaServiceImageTags">
    <vt:lpwstr/>
  </property>
</Properties>
</file>